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6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7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81" r:id="rId5"/>
  </p:sldMasterIdLst>
  <p:notesMasterIdLst>
    <p:notesMasterId r:id="rId26"/>
  </p:notesMasterIdLst>
  <p:handoutMasterIdLst>
    <p:handoutMasterId r:id="rId27"/>
  </p:handoutMasterIdLst>
  <p:sldIdLst>
    <p:sldId id="352" r:id="rId6"/>
    <p:sldId id="354" r:id="rId7"/>
    <p:sldId id="355" r:id="rId8"/>
    <p:sldId id="361" r:id="rId9"/>
    <p:sldId id="356" r:id="rId10"/>
    <p:sldId id="358" r:id="rId11"/>
    <p:sldId id="367" r:id="rId12"/>
    <p:sldId id="371" r:id="rId13"/>
    <p:sldId id="359" r:id="rId14"/>
    <p:sldId id="366" r:id="rId15"/>
    <p:sldId id="372" r:id="rId16"/>
    <p:sldId id="362" r:id="rId17"/>
    <p:sldId id="365" r:id="rId18"/>
    <p:sldId id="373" r:id="rId19"/>
    <p:sldId id="363" r:id="rId20"/>
    <p:sldId id="364" r:id="rId21"/>
    <p:sldId id="368" r:id="rId22"/>
    <p:sldId id="369" r:id="rId23"/>
    <p:sldId id="370" r:id="rId24"/>
    <p:sldId id="3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906D0A-5334-874A-B8B2-143A391692E8}">
          <p14:sldIdLst>
            <p14:sldId id="352"/>
            <p14:sldId id="354"/>
            <p14:sldId id="355"/>
            <p14:sldId id="361"/>
            <p14:sldId id="356"/>
            <p14:sldId id="358"/>
            <p14:sldId id="367"/>
            <p14:sldId id="371"/>
            <p14:sldId id="359"/>
            <p14:sldId id="366"/>
            <p14:sldId id="372"/>
            <p14:sldId id="362"/>
            <p14:sldId id="365"/>
            <p14:sldId id="373"/>
            <p14:sldId id="363"/>
            <p14:sldId id="364"/>
            <p14:sldId id="368"/>
            <p14:sldId id="369"/>
            <p14:sldId id="370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2" pos="1890" userDrawn="1">
          <p15:clr>
            <a:srgbClr val="A4A3A4"/>
          </p15:clr>
        </p15:guide>
        <p15:guide id="3" pos="949" userDrawn="1">
          <p15:clr>
            <a:srgbClr val="A4A3A4"/>
          </p15:clr>
        </p15:guide>
        <p15:guide id="4" pos="1118" userDrawn="1">
          <p15:clr>
            <a:srgbClr val="A4A3A4"/>
          </p15:clr>
        </p15:guide>
        <p15:guide id="5" pos="1755" userDrawn="1">
          <p15:clr>
            <a:srgbClr val="A4A3A4"/>
          </p15:clr>
        </p15:guide>
        <p15:guide id="7" pos="2556" userDrawn="1">
          <p15:clr>
            <a:srgbClr val="A4A3A4"/>
          </p15:clr>
        </p15:guide>
        <p15:guide id="8" pos="2712" userDrawn="1">
          <p15:clr>
            <a:srgbClr val="A4A3A4"/>
          </p15:clr>
        </p15:guide>
        <p15:guide id="9" pos="3360" userDrawn="1">
          <p15:clr>
            <a:srgbClr val="A4A3A4"/>
          </p15:clr>
        </p15:guide>
        <p15:guide id="10" pos="3522" userDrawn="1">
          <p15:clr>
            <a:srgbClr val="A4A3A4"/>
          </p15:clr>
        </p15:guide>
        <p15:guide id="11" pos="4158" userDrawn="1">
          <p15:clr>
            <a:srgbClr val="A4A3A4"/>
          </p15:clr>
        </p15:guide>
        <p15:guide id="12" pos="4328" userDrawn="1">
          <p15:clr>
            <a:srgbClr val="A4A3A4"/>
          </p15:clr>
        </p15:guide>
        <p15:guide id="13" pos="4968" userDrawn="1">
          <p15:clr>
            <a:srgbClr val="A4A3A4"/>
          </p15:clr>
        </p15:guide>
        <p15:guide id="14" pos="5930" userDrawn="1">
          <p15:clr>
            <a:srgbClr val="A4A3A4"/>
          </p15:clr>
        </p15:guide>
        <p15:guide id="15" pos="5124" userDrawn="1">
          <p15:clr>
            <a:srgbClr val="A4A3A4"/>
          </p15:clr>
        </p15:guide>
        <p15:guide id="16" pos="5768" userDrawn="1">
          <p15:clr>
            <a:srgbClr val="A4A3A4"/>
          </p15:clr>
        </p15:guide>
        <p15:guide id="17" pos="6575" userDrawn="1">
          <p15:clr>
            <a:srgbClr val="A4A3A4"/>
          </p15:clr>
        </p15:guide>
        <p15:guide id="18" pos="6736" userDrawn="1">
          <p15:clr>
            <a:srgbClr val="A4A3A4"/>
          </p15:clr>
        </p15:guide>
        <p15:guide id="19" pos="7242" userDrawn="1">
          <p15:clr>
            <a:srgbClr val="A4A3A4"/>
          </p15:clr>
        </p15:guide>
        <p15:guide id="20" orient="horz" pos="965" userDrawn="1">
          <p15:clr>
            <a:srgbClr val="A4A3A4"/>
          </p15:clr>
        </p15:guide>
        <p15:guide id="21" orient="horz" pos="1128" userDrawn="1">
          <p15:clr>
            <a:srgbClr val="A4A3A4"/>
          </p15:clr>
        </p15:guide>
        <p15:guide id="22" orient="horz" pos="1774" userDrawn="1">
          <p15:clr>
            <a:srgbClr val="A4A3A4"/>
          </p15:clr>
        </p15:guide>
        <p15:guide id="23" orient="horz" pos="1911" userDrawn="1">
          <p15:clr>
            <a:srgbClr val="A4A3A4"/>
          </p15:clr>
        </p15:guide>
        <p15:guide id="24" orient="horz" pos="2576" userDrawn="1">
          <p15:clr>
            <a:srgbClr val="A4A3A4"/>
          </p15:clr>
        </p15:guide>
        <p15:guide id="25" orient="horz" pos="2736" userDrawn="1">
          <p15:clr>
            <a:srgbClr val="A4A3A4"/>
          </p15:clr>
        </p15:guide>
        <p15:guide id="26" orient="horz" pos="3381" userDrawn="1">
          <p15:clr>
            <a:srgbClr val="A4A3A4"/>
          </p15:clr>
        </p15:guide>
        <p15:guide id="27" orient="horz" pos="3543" userDrawn="1">
          <p15:clr>
            <a:srgbClr val="A4A3A4"/>
          </p15:clr>
        </p15:guide>
        <p15:guide id="28" orient="horz" pos="4178" userDrawn="1">
          <p15:clr>
            <a:srgbClr val="A4A3A4"/>
          </p15:clr>
        </p15:guide>
        <p15:guide id="29" orient="horz" pos="323" userDrawn="1">
          <p15:clr>
            <a:srgbClr val="A4A3A4"/>
          </p15:clr>
        </p15:guide>
        <p15:guide id="30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C3CC78-5306-C874-5EED-DD4FF52F00E3}" name="Bronnimann, Andreas" initials="BA" userId="S::bronnima@cbh.com.au::8a7f09f2-50a8-456d-8b89-591a4c1353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DA5"/>
    <a:srgbClr val="F5F5F5"/>
    <a:srgbClr val="F8F7F5"/>
    <a:srgbClr val="EAE4DE"/>
    <a:srgbClr val="FDC300"/>
    <a:srgbClr val="48BED8"/>
    <a:srgbClr val="00B2A9"/>
    <a:srgbClr val="3345B9"/>
    <a:srgbClr val="273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140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>
        <p:guide pos="1890"/>
        <p:guide pos="949"/>
        <p:guide pos="1118"/>
        <p:guide pos="1755"/>
        <p:guide pos="2556"/>
        <p:guide pos="2712"/>
        <p:guide pos="3360"/>
        <p:guide pos="3522"/>
        <p:guide pos="4158"/>
        <p:guide pos="4328"/>
        <p:guide pos="4968"/>
        <p:guide pos="5930"/>
        <p:guide pos="5124"/>
        <p:guide pos="5768"/>
        <p:guide pos="6575"/>
        <p:guide pos="6736"/>
        <p:guide pos="7242"/>
        <p:guide orient="horz" pos="965"/>
        <p:guide orient="horz" pos="1128"/>
        <p:guide orient="horz" pos="1774"/>
        <p:guide orient="horz" pos="1911"/>
        <p:guide orient="horz" pos="2576"/>
        <p:guide orient="horz" pos="2736"/>
        <p:guide orient="horz" pos="3381"/>
        <p:guide orient="horz" pos="3543"/>
        <p:guide orient="horz" pos="4178"/>
        <p:guide orient="horz" pos="323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884004-6909-1840-A168-A3E2291A73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9D0FB-7E5E-8945-8E19-0A06DB7409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A2CFB-EAFB-2D48-8C61-0D8AB82F4D2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25B6B-CA55-914B-ACC0-1ABCC0F671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DA40F-1870-024A-8FCA-ADC76614F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53FA2-C6C1-B74C-A0A6-3723BCB3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71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39:15.3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57,'1539'0,"-1501"-3,0-1,68-16,-60 10,61-5,416 11,-274 7,3179-3,-3396 0,0 1,1 2,-1 1,0 1,-1 2,41 14,-14-3,1-3,0-3,1-2,77 3,-27-3,12 7,-60-7,84 3,794-14,-898 3,58 9,-56-4,54 1,1040-9,-1119-1,0 0,1-2,-1 0,0-1,-1 0,29-14,-27 11,-1 0,1 2,1 0,-1 1,34-3,192 8,-104 2,-134-2,0 1,0-1,1 1,-1 1,0 0,0 0,-1 0,1 1,9 5,4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49:24.7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0,'20'1,"1"2,0 0,-1 1,33 11,-29-7,0-2,40 5,-25-5,60 15,-63-12,-1-1,42 3,208-9,-149-4,-104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05.9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0,'2834'0,"-2815"2,1 0,-1 1,0 1,0 1,18 7,53 12,12-10,0-5,109-4,-35-7,309 4,-274 24,-143-14,116 3,297-16,-462 0,0-2,-1 0,1 0,30-12,43-7,-33 17,74 2,-76 4,85-10,8-5,268 9,-214 8,2458-3,-2633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34.8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1,'571'0,"-567"0,0 0,0-1,0 1,0 0,0 0,0 1,0-1,0 1,-1 0,1 0,0 0,0 0,-1 0,1 1,-1 0,1 0,-1 0,5 4,5 11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35.1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37.3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1,'2'4,"1"0,1-1,-1 1,0 0,1-1,0 0,0 0,0 0,0 0,0-1,1 1,-1-1,1 0,-1-1,1 1,0-1,-1 0,1 0,7 0,15 2,0-1,35-2,-34-1,434-1,-428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38.8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1,'689'0,"-653"1,60 12,-59-7,42 1,-51-6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45.3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54,'0'-1,"0"0,1 0,-1 0,1 1,-1-1,1 0,-1 0,1 1,-1-1,1 0,0 1,-1-1,1 1,0-1,-1 1,1-1,0 1,0-1,0 1,-1 0,1 0,0-1,0 1,2 0,25-6,-26 6,81-8,161 7,-109 4,96-3,-481-14,-17 0,165 15,71-1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9:47.2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29,'723'0,"-846"-16,-133 4,213 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2:00:16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1,'837'0,"-809"0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2:00:19.2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2,'163'-2,"174"5,-317-2,0 1,0 1,0 0,0 2,-1 0,0 1,0 1,0 1,-1 1,23 14,-23-10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2:00:22.0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2,'75'-1,"118"4,-165 0,0 1,-1 1,0 1,51 19,-8 2,117 30,-164-50,-5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05.2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1,'694'0,"-661"1,55 11,-51-7,41 3,-72-8,16 0,-1 0,1 2,-1 0,0 2,32 9,101 38,-121-38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59:55.2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30,'2808'0,"-2606"-13,-25 0,949 9,-574 7,521-3,-1031 2,55 10,23 1,634-10,-387-6,-204 1,175 5,-214 9,33 1,1251-11,-681-4,2706 2,-3416 1,1 1,-1 1,0 0,1 2,26 10,-5-2,-15-6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0:06.1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0,'548'16,"283"-2,-514-17,1833 3,-2092 3,-1 3,95 22,21 3,19-18,205-11,-171-5,4053 3,-4208-4,116-20,-114 12,103-4,1310 15,-694 4,715-3,-1455 1,-1 3,78 16,-51 5,-61-18,0-1,1-1,-1-1,22 3,47 0,-67-1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0:21.1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29,'542'0,"-524"1,0 2,0-1,-1 2,1 0,18 8,-16-5,1-1,44 7,186 4,-166-10,87-5,22 0,-18 23,543-22,-373-6,-238 5,-43 0,0-2,0-3,0-2,66-16,-68 9,2 3,-1 3,71 2,76-8,102 0,13-2,-186 3,194 9,-155 4,4352-2,-4360-14,-4 0,2120 13,-1074 3,-1188-2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0:29.3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57,'5037'0,"-4770"13,14 1,2297-16,-1395 3,-1149-4,-1 0,0-2,0-2,51-16,-50 12,1 2,0 1,65-5,445 12,-242 4,1563-3,-1685 13,-20 1,427-12,-308-4,-247 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0:36.3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0,'1649'0,"-1463"14,-12 0,149-15,-305 2,0 2,0-1,-1 2,34 11,38 7,-21-15,0-4,111-8,-62-8,49-2,-42 14,209 4,-160 24,-122-17,-1-2,61 2,1153-9,-577-3,1019 2,-1656 3,1 3,-1 2,-1 2,93 32,-93-27,-19-7,0-2,0-1,57 3,96-11,-56-1,-69 3,1 3,0 2,-1 2,0 3,64 19,-84-18,0-1,0-2,73 3,121-11,-93-2,1 1,165 5,-271 1,-8 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0:56.1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98,'1658'0,"-1498"13,-2 0,1342-12,-683-3,-765 4,54 10,49 2,825-15,-940 3,56 10,33 2,-49-13,180 12,-207-8,65-3,39 4,-134-2,0 1,31 11,-33-9,0-1,44 6,257-8,-165-7,-20 5,162-4,-176-11,75-2,463 17,-640-4,0-1,0-1,-1-1,1 0,-1-2,31-14,16-4,-32 13,7-2,82-18,279-47,-351 65,-29 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02.7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1,'1222'0,"-1192"0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06.7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1,'10'0,"0"1,0 1,-1 0,11 4,21 3,102 17,138 21,-185-36,-1 4,-1 3,95 34,-157-41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14.2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1,'1618'0,"-1587"0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15.7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1,'4'0,"11"0,7 0,4 0,8 0,1 0,4 0,1 0,-3 0,-3 0,1 0,0 0,-1 0,-3 0,-6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10.6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1 102,'14'-1,"0"-1,1 0,-1-1,0-1,26-10,-23 8,-1 0,1 2,33-6,152 9,-10 0,-157-3,68-19,-37 8,-42 10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17.4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1,'11'0,"5"-1,0 1,-1 1,1 0,0 1,-1 1,1 0,23 9,-15-4,1-2,-1 0,1-1,0-1,0-2,1-1,31-1,32 1,-59 3,-7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19.0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1,'5'0,"5"0,7 0,4 0,12 0,5 0,0 0,-5 4,-1 2,0-1,-2 4,-5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01:23.4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5,'73'-1,"-36"-1,-1 1,1 2,0 2,0 1,-1 2,60 17,-17 7,-8-2,82 20,-122-41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05.3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1,'9'4,"3"2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06.9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0,'11'48,"-1"-10,-2 66,-8 162,-2-111,1-142,-1 1,0 0,-1-1,-1 0,0 0,-7 17,5-16,1 0,1 1,0 0,1 0,-2 18,7 237,7-212,-8-55,0 1,0 0,0-1,0 1,1-1,-1 0,1 1,0-1,0 0,0 0,0 0,1-1,2 4,-4-6,-1 0,1 0,-1 0,0 0,1 1,-1-1,1 0,-1 0,0 0,1 0,-1-1,1 1,-1 0,0 0,1 0,-1 0,1 0,-1 0,0-1,1 1,-1 0,0 0,1-1,-1 1,0 0,1 0,-1-1,0 1,0 0,1-1,-1 1,0 0,0-1,0 1,1 0,-1-1,0 1,0-1,0 1,0 0,0-1,0 1,0-1,0 1,0-1,0 0,4-23,-4 23,2-231,-4 119,0 98,1 1,-2-1,0 1,0 0,-10-22,6 17,1 0,-4-24,-1-65,-5-32,10 116,-2-1,0 1,-15-30,6 17,6 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10.7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 1221,'2'-86,"0"31,-7-78,1 116,0 1,0-1,-2 1,0 0,-8-15,6 15,1 1,1-2,1 1,0 0,-3-21,2-49,7-126,3 70,-7 63,1 45,1-1,8-65,3 75,-10 25,1 0,-1-1,0 1,1 0,-1-1,1 1,-1 0,0 0,1-1,-1 1,1 0,-1 0,1 0,-1 0,1 0,-1-1,1 1,-1 0,0 0,1 0,-1 0,1 0,-1 1,1-1,-1 0,1 0,-1 0,1 0,0 1,1 0,-1 1,1 0,0-1,0 1,-1 0,1 0,-1 0,0 0,1 0,-1 1,0-1,0 0,0 0,-1 1,1-1,0 5,5 42,-2 1,-2 0,-5 68,-1-7,4 345,1-445,0 1,0 0,1 0,1 0,0-1,7 18,1-1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15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 1174,'-1'-1,"-1"0,1 1,-1-1,1 0,-1 0,1 0,-1 0,1 0,0 0,0 0,0 0,0-1,0 1,0 0,0-1,0 1,-1-3,-17-31,16 28,-14-31,1-2,3-1,0 1,3-2,2 0,1 0,2 0,3-1,1 1,6-67,-2 94,0 0,1 0,0 1,1 0,1 0,0 0,14-21,-12 21,0-1,-1 0,0 0,-1 0,-1-1,5-26,-5-47,-6-96,0 138,15 239,0 1,-28 45,-1 5,16-223,0 0,2 0,0 0,1 0,1-1,1 0,1 0,0 0,20 34,-10-22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20.8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0,'5'0,"5"0,10 0,7 0,3 4,5 2,1 0,0-2,-3-1,3-1,-1-1,-1 0,-3-1,-6-1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22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57,'12'0,"13"1,0-1,0-2,0 0,0-1,39-12,-29 5,1 2,0 1,0 2,39-1,152 7,-86 3,-37-4,-76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24.0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0,'9'0,"8"0,4 0,5 0,5 0,3 0,0 0,3 0,0 0,-2 0,-2 0,2 0,-1 0,0 0,-8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31.7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2,'229'-2,"248"5,-331 9,41 2,-33-17,212 5,-348 0,1 0,-1 0,0 2,-1 0,19 7,-16-1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33.0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29,'5'0,"5"-5,6-1,5 0,8 1,3 2,0 1,1 1,2 0,-4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34.7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0,'1029'0,"-1003"0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44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0,'9'0,"13"0,10 0,5 0,5 5,9 1,5 4,6 1,11 3,20 3,11 3,3-1,1-5,-1-4,-13-4,-14-3,-16-2,-19-1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39:29.1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0 241,'2143'0,"-2120"-2,-1-1,0-1,1-1,-1 0,30-13,-22 8,-1 1,33-5,-22 9,42 2,-57 4,0-1,0-2,-1-1,1 0,45-14,-32 4,0 1,0 2,1 2,1 1,75-2,704 11,-442 11,213 1,901-14,-1459 1,1 3,60 13,29 5,86-15,-24-2,-147-1,63 16,-67-11,0-3,51 5,484-10,-270-3,1032 2,-1282-4,-2-1,1-3,-1-1,52-19,-22 8,64-26,-104 32,2 1,0 2,0 1,50-5,145 10,-141 5,120-13,-47 1,-128 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50.7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0,'2641'0,"-2615"0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58.2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30,'121'1,"134"-3,-148-10,27-2,557 12,-357 4,-310-2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0:59.6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84,'5'-3,"0"-1,0 1,1 1,0-1,-1 1,1 0,0 0,0 1,0-1,0 1,8 0,30-8,1-4,0 2,1 2,0 2,55-2,194 10,-122 3,-148-4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1:01.1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1,'1042'0,"-1012"0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1:35.0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1,'-5'0,"-1"0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1:41.78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 0,'0'68,"1"-1,-2 0,-16 99,1 5,6-46,4-82,3 0,2 53,2-90,0 0,0 0,1 0,0-1,0 1,0-1,1 1,0-1,0 0,0 0,0 0,6 5,57 54,-32-33,11 18,-32-33,1-1,0-1,19 14,-33-28,0 0,0 0,0 0,0 0,0 0,0 0,0 0,0-1,0 1,0 0,0 0,0 0,0 0,0 0,0 0,0 0,1 0,-1 0,0-1,0 1,0 0,0 0,0 0,0 0,0 0,0 0,0 0,1 0,-1 0,0 0,0 0,0 0,0 0,0 0,0 0,0 0,1 0,-1 0,0 0,0 0,0 0,0 0,0 0,0 0,0 0,1 0,-1 0,0 0,0 0,0 0,0 1,0-1,0 0,0 0,0 0,0 0,0 0,1 0,-1 0,0 0,-7-15,-16-22,-10-6,3-2,1-1,2-1,2-1,-22-62,37 84,-1 0,-21-35,22 44,0 0,2 0,0-1,1 0,0 0,2-1,-5-26,9 35,0 0,1 0,0 0,1 1,0-1,1 0,5-19,1 8,1-1,16-25,-13 16,9-19,-20 48,0 0,0 1,0-1,0 1,0-1,0 1,1 0,-1-1,0 1,1 0,-1 0,1 0,-1 0,1 0,0 0,-1 0,1 1,0-1,0 1,-1-1,1 1,3-1,-3 2,1 0,0 0,-1 0,0 0,1 0,-1 0,0 1,1-1,-1 1,0-1,0 1,0 0,-1 0,1 0,0 0,-1 0,1 0,-1 1,0-1,0 0,1 1,-2-1,1 1,1 4,14 65,-9 0,-8 144,-2-84,2-100,2 0,1 0,2 0,11 47,-9-52,0 0,2 44,-10-67,-5-12,-5-12,2-5,2-1,0 0,2 0,1 0,-3-41,6-138,4 117,-1 62,3 0,0 1,1-1,1 1,17-41,-8 19,2-21,-13 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1:51.4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189 863,'-4'-2,"1"-1,-1 1,1-1,0 0,0 0,0 0,0-1,1 1,0-1,-4-6,-3-2,-30-30,32 36,0-1,0 1,1-1,0 0,0-1,1 0,0 1,1-2,-1 1,1 0,1-1,-5-16,4-7,1-1,2-47,2 43,-7-60,4 84,-5-24,2 0,2 0,2-1,3-47,-1 79,0-1,1 1,0 0,0-1,0 1,1 0,0 1,0-1,1 0,-1 1,1 0,0 0,1 0,-1 0,1 1,0-1,0 1,0 1,1-1,8-4,-9 6,0 0,0 0,0 0,0 1,0 0,0 0,0 0,1 0,-1 1,0 0,0 0,1 1,-1-1,0 1,0 0,0 0,0 1,0 0,0 0,0 0,0 0,-1 1,1 0,-1 0,6 4,-8-5,-1 0,1-1,0 1,0 0,-1 0,1 0,-1 0,0 1,0-1,0 0,0 0,0 1,0-1,0 1,-1-1,1 1,-1-1,0 1,0-1,0 1,0-1,0 1,0-1,-1 1,1-1,-1 1,0-1,-2 5,-3 5,0 0,-1 0,-1-1,-13 16,-14 24,31-39,0 1,0-1,1 1,0 0,1 0,0 17,4 85,0-51,4 6,-1-40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2:12.59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136 905,'0'-626,"-2"587,-2 0,-2 1,-12-48,17 80,-1-1,1 1,-1 0,-1 0,1 1,-1-1,0 0,0 1,0-1,-1 1,-6-7,9 12,1 0,0 0,-1-1,1 1,0 0,-1 0,1 0,0 0,-1 0,1 0,0 0,-1 0,1 1,0-1,-1 0,1 0,0 0,-1 0,1 0,0 0,-1 1,1-1,0 0,0 0,-1 0,1 1,0-1,0 0,-1 0,1 1,0-1,0 0,0 1,0-1,-1 0,1 0,0 1,0-1,0 0,0 1,0-1,0 0,0 1,0-1,0 0,0 1,0-1,0 1,-3 20,3-20,-3 29,-2-1,-12 41,9-40,1 1,-4 33,8 299,6-187,-3-158,1 1,2-1,-1 1,2-1,1 0,0-1,1 1,9 18,0 0,-3-4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8:04.1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0,'32'0,"1"2,0 1,-1 2,63 16,-36-6,1-2,0-3,1-3,0-3,69-3,1303-5,-757 7,1097-3,-1605 14,-2 0,-89-13,83 12,-38-2,205-9,-155-5,3802 3,-3932-3,0-1,0-3,72-20,-71 15,1 2,0 2,61-3,-37 10,-20 2,0-3,56-9,-52 5,1 2,66 3,-81 1,0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8:08.8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1 109,'5948'0,"-5785"-14,-1 1,19 0,11-1,1329 15,-1502-2,0-2,0 0,0 0,34-13,-31 9,1 1,42-6,275 8,-176 7,772-3,-905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39:32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0,'14'1,"0"1,0 0,-1 1,1 0,25 10,32 8,73 18,-107-27,1-1,0-2,0-2,50 4,358-13,-423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8:18.2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27,'244'-13,"10"0,4875 16,-2656-5,-1338 2,-1111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8:42.2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1,'879'0,"-857"0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34.7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1,'213'9,"-187"-6,1 2,-1 1,0 1,0 1,45 22,-34-15,0 0,68 15,-63-19,-5-4,-1-1,1-2,0-1,37-3,-43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36.8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24,'230'2,"252"-5,-311-16,-138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40.5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0,'919'0,"-889"0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42.1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70,'5'0,"5"0,7 0,8 0,14-9,5-3,4 1,7 2,-1 3,-6 2,-5 1,-7 3,-9-5,0 0,-5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44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28,'250'-14,"5"0,1425 15,-1644-1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51.7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0,'8'1,"0"0,0 0,0 1,14 4,17 4,-6-3,60 19,-2 0,37-3,23 5,-16 24,-109-44,-5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54.5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0,'4'0,"7"0,9 0,11 0,10 0,6 0,4 0,2 0,2 0,-4 0,-7 0,-6 0,0 0,-3 0,-2 0,-2 0,2 0,-5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55.8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0,'5'0,"5"0,10 0,7 0,7 0,7 0,1 0,-2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7:12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0,'16'1,"0"1,-1 1,1 1,22 7,9 2,60 18,-78-20,0-3,1 0,0-2,0-1,38 2,1364-10,-1380 0,54-8,50-4,1172 17,-1150 12,-1 0,-32-18,-69 1,151 13,-111 10,-53-8,85 5,453-15,-296-5,1636 3,-1908-2,1-1,-1-2,46-13,50-8,-43 14,121-34,-152 35,0 3,1 3,0 2,98 7,-24-1,832-3,-933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57.8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1,'628'0,"-603"1,48 9,-52-6,8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3:59.7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0,'324'21,"-7"-16,-44-3,-246 1,0 2,-1 1,0 1,29 11,35 10,-57-20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08.0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1,'941'0,"-911"0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09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1,'5'0,"10"0,7 0,5 0,6 0,7 0,6 0,-1 0,-4 0,1 0,-3 0,-3 0,1 0,-1 0,-2 0,-3 0,-6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10.8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3,'166'-3,"182"6,-310 2,0 2,72 22,-84-21,107 39,-104-40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21.4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0 108,'2491'0,"-2469"1,0 2,0 0,0 1,26 10,49 8,152-1,-182-14,105-5,-3 0,-74 11,-64-8,47 3,415-7,-235-2,-237-1,-1 0,1-1,-1-1,1 0,-1-2,-1 0,20-10,2 0,1 4,-1 1,84-11,-90 17,69-18,-72 14,1 2,35-4,46 0,93-5,2763 17,-2806-14,-24 0,221 11,-188 3,-144-1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22.4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54,'336'0,"-316"-1,0-2,-1 0,1-1,33-11,-30 7,1 2,34-5,-29 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32.4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1,'2299'0,"-2261"0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33.8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3,'189'-2,"205"5,-291 10,-65-7,42 2,-51-8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4:34.8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1,'272'14,"14"0,-24-16,-237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49:14.2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3,'142'-2,"158"4,-246 4,-1 3,76 21,-36-6,-69-20,46 3,-43-6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18.3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1,'2376'0,"-2327"0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19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1,'5'0,"10"0,7 0,9 0,13 0,21 0,18 0,12 0,13 0,-8 0,-16 0,-17 0,-12 0,-11 0,-12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22.5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29,'238'1,"271"-3,-309-12,24 0,386 16,-578-2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23.8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0,'5'0,"421"16,-367-10,-24-3,0 1,0 1,-1 2,1 1,40 17,-48-13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30.0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1,'32'0,"87"-1,145 18,-197-9,74-1,50 5,-154-8,-21-3,1 1,-1 1,0 0,-1 1,29 10,-25-3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31.8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0,'49'1,"0"1,0 3,78 18,216 78,-295-87,0-2,2-2,90 5,152-12,-158-4,-105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2:36.7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 1281,'-2'0,"1"-1,0 0,0 1,0-1,0 0,0 0,0 1,0-1,0 0,0 0,0 0,0 0,1 0,-1 0,0-1,1 1,-1 0,0-2,-13-30,12 27,-8-24,1 0,1-1,2 1,-5-61,9-128,4 124,11-62,0-5,-13 120,-1-6,8-65,-5 97,1-1,0 2,2-1,0 0,0 1,2 0,15-27,-22 40,1 1,-1 0,1 0,-1 0,1-1,0 1,0 0,-1 0,1 0,0 0,0 0,0 0,0 0,0 0,0 1,1-1,-1 0,0 1,0-1,0 1,1-1,-1 1,0-1,1 1,-1 0,0 0,1 0,-1 0,0 0,1 0,-1 0,0 0,1 0,-1 0,0 1,1-1,-1 1,0-1,0 1,1-1,-1 1,0 0,0 0,0-1,0 1,0 0,0 0,0 0,0 0,0 0,-1 0,2 2,3 4,0 0,-1 0,0 1,0 0,-1 0,5 15,-1 18,-1-1,-3 0,-1 1,-6 65,1-18,-11 109,-1 18,13-177,-2 0,-2 1,-10 36,-2 13,18-87,0 0,0 1,0-1,0 0,0 1,-1-1,1 0,0 0,-1 1,1-1,-1 0,1 0,-1 0,0 0,1 0,-1 0,0 0,-1 2,-8-17,-3-41,-1-32,-3-139,19-94,1 130,-2 155,1 25,-1 0,-1 0,1 0,-2 0,1 0,-2 0,1 0,-1 0,-1 0,-3-10,5 20,1 0,0 0,0 0,0 0,0 0,-1 0,1 0,0 0,0 0,0 0,-1 0,1 0,0 0,0 0,0 0,-1 0,1 0,0 0,0 0,0 0,-1 0,1 0,0 0,0 0,0 0,0 1,-1-1,1 0,0 0,0 0,0 0,0 0,0 0,0 1,-1-1,1 0,0 0,0 0,0 1,0-1,0 0,0 0,0 0,0 0,0 1,0-1,0 0,0 0,0 0,0 1,0-1,0 0,0 0,0 0,0 1,0-1,-3 15,3 15,2 0,1-1,14 57,3 28,-14 19,-7-101,2 0,1 0,2 0,0-1,3 1,19 58,-13-58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2:47.8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27 724,'-1'-31,"0"20,0 0,1 0,1 0,-1 1,2-1,-1 0,1 1,1-1,0 1,1-1,9-17,-5 15,20-33,35-71,-56 99,0 0,-1 0,-1-1,-1 0,0 0,-2 0,1-33,-3 33,-1 0,-1 0,0 1,-2-1,0 0,-13-34,16 51,1 1,-1-1,0 0,0 1,0 0,0-1,0 1,0-1,0 1,0 0,-1 0,1 0,0-1,-3 0,3 2,1 0,-1 0,1-1,-1 1,0 0,1 0,-1 0,1 0,-1 0,0 1,1-1,-1 0,1 0,-1 0,0 0,1 1,-1-1,1 0,-1 0,1 1,-1-1,1 1,-1-1,1 0,0 1,-2 0,0 3,0-1,0 1,0-1,0 1,0 0,1 0,0 0,-1 0,2 0,-2 6,-4 100,7-89,-1-1,-1 0,-1 1,-1-1,0 0,-2 0,0 0,-1-1,-10 21,6-17,0 1,2-1,1 1,0 1,2-1,-3 33,1 150,8-626,-1 388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8:53.3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13,'46'2,"0"3,-1 1,86 25,-52-11,-18-11,1-1,-1-4,125-7,-50 0,-90 3,0 3,0 1,0 3,-1 1,45 15,-53-13,0-2,0-1,61 3,113-10,9 1,-185 3,0 2,35 10,-39-8,0-1,59 4,553-9,-307-5,819 3,-966-13,3-1,-109 11,106-19,52-4,12 14,151-3,363 15,-723-2,57-10,33-2,910 12,-510 5,-491-3,404-15,127 2,-353 16,713-3,-918-2,0 0,0 0,0-2,0 0,21-8,47-11,-19 12,-39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8:59.4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0,'89'4,"105"18,24 1,476-17,-387-8,2496 2,-2787 1,0 1,0 0,-1 2,1 0,22 8,-20-5,1-1,0-1,26 3,287-4,-167-7,4466 3,-4597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49:17.8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0,'1061'0,"-1034"1,-1 2,31 7,36 3,-40-7,-34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9:12.1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1 107,'1132'0,"-1070"-2,1-2,76-15,-55-4,-58 15,-1 1,45-6,458 5,-295 12,6497-4,-6536-13,-5 0,-119 13,-42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50:12.1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2,'10'0,"152"-1,267 33,-428-32,41 6,0 2,63 21,-79-20,52 11,-51-16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52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0,'1'1,"-1"0,1 1,-1-1,1 0,0 0,-1 0,1 0,0 0,0 0,0 0,0 0,0 0,0 0,0-1,0 1,0 0,0-1,0 1,0 0,1-1,-1 0,1 1,39 12,-26-9,17 6,0-1,1-2,65 6,103-9,-193-4,1284 0,-1248 3,-1 3,0 1,0 3,-1 1,62 25,-35-12,37 6,130 19,-236-49,29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54.1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29,'9'0,"7"0,6 0,13 0,13 0,12 0,10 0,6 0,-5 0,-6 0,-9 0,-10-5,-4-1,1 0,-4 1,-3 2,1 1,-6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5:55.1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1,'4'0,"11"0,7 0,8 0,14 0,12 0,10 4,-1 2,-3 0,-13-1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01.0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0,'522'0,"-505"1,0 2,-1-1,1 2,-1 0,1 1,-2 1,20 9,-17-7,0-1,0 0,1-2,0 0,21 3,-15-5,0 2,39 12,34 7,-28-9,-38-2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02.7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0,'9'0,"7"0,6 0,8 0,12 0,13 0,15 0,18 0,3 0,-5 0,-13 0,-14 0,-17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4,9 2,5 0,2-2,5 4,-1 0,4 3,4 5,3 3,2 0,-6 0,-11-3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07.7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0,'681'0,"-641"3,0 2,65 15,-105-20,7 2,1 1,-1-1,-1 1,14 8,-1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09.2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828 269,'-28'-1,"1"-2,-29-6,-42-4,72 12,9 1,-1-1,0-1,0 0,1-1,-34-10,-49-31,66 28,-1 1,-67-19,81 30,8 2,0-1,0 0,0 0,1-1,-1-1,1 0,0-1,0 0,1-1,-17-12,28 19,-1 0,0-1,1 1,-1-1,1 1,-1-1,0 1,1-1,-1 0,1 1,0-1,-1 0,1 1,-1-1,1 0,0 0,0 1,-1-1,1 0,0 0,0 1,0-1,0 0,0 0,0 1,0-1,0 0,0 0,0 0,0 1,1-1,-1 0,0 0,0 1,1-2,1 0,0 1,0 0,0-1,0 1,0 0,0 0,1 0,-1 0,0 0,1 1,3-1,68-6,-73 7,610 4,-585-4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49:20.8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1,'902'0,"-878"0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10.39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1,'4'0,"6"0,11 0,6 0,7 0,3 0,-1 0,2 0,0 0,-2 0,-3 0,1 0,1 0,-2 0,-7 4,-7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12.2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0,'924'0,"-801"11,-36-2,-55-7,55 11,-40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15.6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29,'0'-1,"0"0,0 0,1 0,-1 0,1 0,-1 0,1 0,-1 0,1 0,0 1,-1-1,1 0,0 0,-1 1,1-1,0 0,0 1,0-1,0 1,0-1,-1 1,1-1,0 1,0 0,0 0,0-1,2 1,33-5,-30 4,230-3,-141 6,-63 1,1 1,-1 2,-1 1,1 2,-1 1,55 26,-33-14,2 8,-35-17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17.9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1,'581'0,"-530"3,-1 2,61 14,-91-15,-11-3,0 1,0 1,0 0,-1 0,14 7,3 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21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0,'155'4,"216"34,-297-31,122-2,-164-6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35.7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3,'189'-3,"250"11,-418-6,309 17,-308-17,0 1,0 0,-1 1,1 2,-1 0,0 1,29 15,-19-9,1-1,34 8,-38-14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37.6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0,'1009'0,"-961"4,-1 1,0 3,0 1,67 24,29 6,-58-24,131 6,-140-16,-42 0,1 1,64 21,-70-17,1-2,0-1,1-1,38 2,-42-8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41.22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2,'34'0,"-11"-1,0 1,-1 1,1 0,0 2,0 1,28 9,-12 1,1-2,0-2,1-2,0-1,0-2,47-1,-78-4,1 1,-1 0,0 1,0 0,0 1,0 0,0 0,-1 1,1 0,-1 1,0 0,9 6,-2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49.0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27,'858'-16,"-210"5,-632 11,14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51.1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1,'800'0,"-712"4,-49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49:22.1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1,'0'4,"9"2,8 0,5-1,3-2,7 3,2 1,0-1,3-1,0-2,-2-2,-3 0,-6-1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6:52.1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27,'4'0,"11"0,7 0,4 0,3 0,5 0,1-4,-1-2,3 0,0 2,-2 1,-3 1,2 1,-4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7:01.3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2,'25'-1,"-1"1,0 1,1 1,-1 1,0 2,0 0,41 15,-33-6,149 59,-151-64,1 0,0-3,0 0,37 2,-36-5,0 2,-1 1,55 19,-51-14,1-1,48 7,-69-15,-1 0,1 1,-1 1,0 0,-1 1,21 10,-18-6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7:03.3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1,'71'1,"95"14,-79-6,-48-5,0 1,52 13,22 18,46 13,-123-40,16 2,-1 4,52 21,-80-26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7:30.29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 1173,'-3'-3,"0"1,0 0,1-1,-1 0,1 1,0-1,0 0,0 0,0 0,1-1,-1 1,1 0,-1-1,0-3,2 6,-7-19,2 0,0 0,1-1,1 1,-1-28,7-111,0 64,-6-21,0 53,10-108,-3 154,0-1,0 1,9-19,-6 20,-2 1,0-1,5-32,-10-13,-2 51,2-1,-1 0,2 1,-1-1,1 1,1-1,0 1,0 0,5-12,-6 21,0 0,0 0,0 0,0 0,-1 1,1-1,0 0,0 1,0-1,1 1,-1-1,0 1,0-1,0 1,0 0,0-1,0 1,1 0,-1 0,0 0,0 0,0 0,1 0,-1 0,2 1,36 10,-26-7,8 1,-7-2,0 0,-1 2,0-1,1 2,18 9,-29-12,0-1,0 0,0 1,0-1,-1 1,1 0,-1 0,1 0,-1 0,0 0,0 1,-1-1,1 0,-1 1,1 0,-1-1,0 1,-1 0,1-1,-1 1,1 0,-1 0,0 0,0-1,-2 7,-2 11,-1-1,-1 0,-1 0,-18 36,-14 38,26-54,-3-2,-31 58,6-15,32-58,0 1,1 0,1 0,2 1,-6 48,8 126,5-120,-6-52,3-27,1 0,0 0,-1 0,1 0,-1 0,1 0,0 0,-1 0,1 0,0-1,-1 1,1 0,0 0,-1 0,1-1,0 1,-1 0,1 0,0-1,-1 1,1 0,0-1,0 1,0 0,-1-1,1 1,0 0,0-1,0 1,0 0,0-1,0 1,-1-1,-17-53,7-12,3 0,0-78,-4-41,11 179,1 1,0-1,0 0,0 0,1 0,-1 1,1-1,1 0,-1 1,1-1,0 1,3-7,-4 11,-1 0,1-1,0 1,0 0,0 0,0 0,0 0,0 0,1 0,-1 1,0-1,0 0,0 0,1 1,-1-1,1 1,-1-1,0 1,1 0,1-1,0 1,0 1,0-1,0 1,0-1,-1 1,1 0,0 0,0 0,-1 0,1 1,-1-1,1 1,-1 0,3 2,5 4,0 1,-1 0,0 0,-1 1,0 1,-1-1,9 15,1 9,14 41,15 29,-29-70,23 69,-30-72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7:35.3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244 24,'-17'251,"8"-127,7 126,3-150,-5-79,-6-31,-8-35,5-2,1-1,3 0,1-1,-1-54,9-204,2 224,-1 53,-1 47,0 52,0-66,-20 705,18-669,3-26,-2 0,1 0,-2 0,0-1,0 1,-1-1,0 1,-2-1,-4 12,8-23,1 0,0 0,-1 0,0 0,1 1,-1-1,1 0,-1 0,0 0,0 0,0-1,1 1,-1 0,0 0,0 0,0-1,0 1,0 0,-1-1,1 1,0-1,0 0,0 1,0-1,-1 0,1 1,0-1,0 0,-1 0,1 0,0 0,0 0,0-1,-1 1,1 0,0 0,0-1,0 1,0-1,-1 1,1-1,0 0,0 1,0-1,-1-1,-1-1,0 0,0-1,0 0,1 1,-1-1,1 0,0-1,0 1,0 0,1 0,-2-6,-3-28,2-1,1 1,4-63,0 55,-1 32,1-1,0 0,5-17,-6 29,1 0,0-1,0 1,0 0,0 0,0 0,1 1,-1-1,1 0,0 1,0-1,0 1,0-1,0 1,1 0,-1 0,1 0,-1 0,1 0,5-2,-6 3,-1 1,1 0,0-1,-1 1,1 0,0 0,-1 0,1 0,0 0,-1 1,1-1,-1 0,1 1,0-1,-1 1,1-1,-1 1,1 0,-1 0,1 0,-1 0,0 0,0 0,3 2,25 36,-28-38,24 42,-2 0,-2 1,-2 1,-2 1,17 68,-21-51,-2 0,-2 0,-1 110,-15-340,4 129,-1 0,-2 1,-2-1,-18-52,22 114,2-1,1 28,2-23,1 36,-2-61,0 0,0 0,-1 1,1-1,-1 0,1 0,-1 0,0 0,-1-1,1 1,0 0,-1 0,1-1,-5 6,-5-5,0-8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7:43.2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1159,'-1'0,"0"0,0-1,0 1,0 0,0-1,0 1,0-1,0 1,0-1,1 0,-1 1,0-1,0 0,1 1,-1-1,0 0,1 0,-1 0,1 0,-1 0,1 1,-1-1,1 0,0 0,0 0,-1 0,1-2,-5-33,4 31,-4-372,8 206,-5 20,4-167,8 258,-4 41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9:36.0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0 164,'261'14,"11"0,656-15,-903 0,1-2,-2-1,38-10,33-5,86 6,231 11,-179 6,2285-4,-2328-17,-80 5,-64 6,51-13,-60 10,1 2,69-4,-98 10,45 2,1-4,91-15,-66 4,0 3,83 0,163 12,-123 2,-63-5,149 5,-230 4,-1 3,0 3,85 30,3 0,2-3,279 59,-322-89,211-7,-149-7,1707 5,-1818 3,-37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9:37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1,'787'0,"-625"13,-8 0,-126-13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49:51.0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86,'1120'0,"-1103"-2,-1 0,1-1,0 0,-1-2,0 0,30-13,-24 8,0 2,39-9,5 9,-1 4,126 6,-61 1,4895-2,-2520-2,-2484 3,-1 0,1 1,0 1,30 11,-27-8,1 0,41 5,-8-9,81 12,-96-9,1-3,64-1,-84-3,5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0:50:07.1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0,'360'16,"-192"4,195-1,-183-20,-150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49:23.4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1,'621'0,"-592"0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28.7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0,'11'1,"0"0,0 1,0 1,0-1,-1 2,12 4,24 7,50 14,-70-19,1-2,0 0,0-2,54 4,192-10,-104-2,-140 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31.7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193 33,'11'1,"0"0,0 2,0-1,12 5,3 1,48 12,-15-2,1-3,0-3,1-2,66 1,415-13,-802 4,-314-5,252-24,317 26,-58-8,60 9,1-1,0 0,-1 1,1-1,0 0,-1 0,1 0,0-1,0 1,0-1,0 1,0-1,0 1,1-1,-1 0,0 0,1 0,0 0,-1 0,1 0,-2-4,3 4,0 1,0 0,0-1,0 1,0 0,0 0,0-1,0 1,0 0,1-1,-1 1,1 0,-1 0,1 0,-1-1,1 1,-1 0,1 0,0 0,0 0,0 0,0 0,0 0,0 0,0 0,0 1,0-1,0 0,0 1,0-1,0 1,3-1,43-13,42 4,0 4,141 7,-123 1,-33 0,95 15,-139-13,0 1,-1 2,0 1,50 20,-62-20,1-2,-1 0,1-1,0 0,31 2,-20-4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32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27,'4'0,"11"0,8 0,3 0,7 0,7 0,6 0,-2 0,-2 0,0-4,-2-2,-4 0,0 2,0 1,-2 1,-3 1,-6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34.7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29,'173'2,"187"-5,-245-10,43-2,-55 16,-73-1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36.0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2,'37'-1,"6"0,0 2,0 2,48 10,-1 3,0-4,96 1,188-14,-142-2,185-12,103 3,-332 14,-162-2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42.6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1,'2157'0,"-2129"0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45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0 165,'1040'0,"-1078"-3,0-1,-70-16,67 10,-1 3,-52-4,22 6,-77-15,82 8,-102-3,144 16,-40-1,63 0,-1-1,0 1,0 0,0-1,0 0,0 1,0-1,1 0,-1-1,0 1,1 0,-1-1,1 1,-1-1,1 0,-3-3,5 5,-1-1,1 1,0-1,0 1,0-1,0 1,0-1,-1 0,1 1,0-1,0 1,0-1,0 1,0-1,1 1,-1-1,0 0,0 1,0-1,0 1,1-1,-1 1,0-1,0 1,1 0,-1-1,0 1,1-1,-1 1,1-1,-1 1,1 0,-1-1,0 1,1 0,-1 0,1-1,-1 1,1 0,-1 0,1 0,0 0,-1-1,1 1,0 0,28-7,53 0,0 3,85 6,-49 1,-69-2,-11-1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53.0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0,'1569'0,"-1496"5,-46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54.88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1,'39'2,"0"2,61 14,-23 5,-55-15,-1-2,41 8,48-10,-78-5,62 8,-71-2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11:58:56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1,'4'0,"7"0,5 0,5 0,8 0,3 0,1 0,-1 0,-1 0,-2 0,4 0,0 0,0 0,-2 9,3 2,0 1,-1-3,-6-3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0469F-631F-5C41-937A-0294EF440A18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C1EDD-1236-3645-BF27-2A450BDC5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0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7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8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2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3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3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9159875" cy="48482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1219" y="3565634"/>
            <a:ext cx="10445752" cy="2511424"/>
          </a:xfrm>
          <a:solidFill>
            <a:schemeClr val="bg1"/>
          </a:solidFill>
        </p:spPr>
        <p:txBody>
          <a:bodyPr lIns="251999" tIns="684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24870" y="4898632"/>
            <a:ext cx="9439275" cy="111855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132" y="3565634"/>
            <a:ext cx="4079875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47774" y="3565635"/>
            <a:ext cx="257175" cy="1282592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1D13-822F-B94B-90FA-EAF703AF4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4C6D18-A029-3E43-AEAA-D26A48E33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425" y="5976202"/>
            <a:ext cx="5359400" cy="66907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Day / Month / Year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09D3F1C-1865-7149-A891-ABA9140EA3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7" y="5976202"/>
            <a:ext cx="5359400" cy="669073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Name / Department</a:t>
            </a:r>
          </a:p>
        </p:txBody>
      </p:sp>
    </p:spTree>
    <p:extLst>
      <p:ext uri="{BB962C8B-B14F-4D97-AF65-F5344CB8AC3E}">
        <p14:creationId xmlns:p14="http://schemas.microsoft.com/office/powerpoint/2010/main" val="321884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774" y="1533525"/>
            <a:ext cx="11706225" cy="545840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4629" y="3482"/>
            <a:ext cx="8935246" cy="2258760"/>
          </a:xfrm>
          <a:solidFill>
            <a:schemeClr val="bg1"/>
          </a:solidFill>
        </p:spPr>
        <p:txBody>
          <a:bodyPr lIns="251999" tIns="540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0825" y="2262242"/>
            <a:ext cx="3829050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7939" y="1533525"/>
            <a:ext cx="261936" cy="989067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9" y="983081"/>
            <a:ext cx="8166101" cy="1552067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adipiscing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8D5AD-50AA-5241-B21C-DAB1EC761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005812"/>
            <a:ext cx="11724904" cy="2331893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7650" y="1845231"/>
            <a:ext cx="10440802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650" y="2829649"/>
            <a:ext cx="7908925" cy="1986770"/>
          </a:xfrm>
        </p:spPr>
        <p:txBody>
          <a:bodyPr numCol="1" spcCol="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5C27-F2AE-F749-B6B6-BA0DB2044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3168"/>
            <a:ext cx="1750937" cy="5794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9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005812"/>
            <a:ext cx="11724904" cy="2331893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7650" y="1845231"/>
            <a:ext cx="10440802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650" y="2829649"/>
            <a:ext cx="7908925" cy="1986770"/>
          </a:xfrm>
        </p:spPr>
        <p:txBody>
          <a:bodyPr numCol="2" spcCol="25200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5C27-F2AE-F749-B6B6-BA0DB2044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E141CA-8C34-044F-B174-B83706F1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3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1175"/>
            <a:ext cx="6116452" cy="511174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7175" y="2813050"/>
            <a:ext cx="5351277" cy="4089399"/>
          </a:xfrm>
        </p:spPr>
        <p:txBody>
          <a:bodyPr numCol="2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3A4638-0099-884F-9952-644034E3A9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36927" y="5624916"/>
            <a:ext cx="1532121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5A0F3A0-D21C-114B-97D6-9E6C3C0DF73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16452" y="3067050"/>
            <a:ext cx="257175" cy="281821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D88A2-5612-9C48-9784-EBC53B8B0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774C6-4BBD-724A-8BD3-ACBE85A26FC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495300" y="6051550"/>
            <a:ext cx="2743200" cy="365125"/>
          </a:xfrm>
        </p:spPr>
        <p:txBody>
          <a:bodyPr lIns="0" rIns="0"/>
          <a:lstStyle>
            <a:lvl1pPr algn="l">
              <a:defRPr/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9707" y="1533525"/>
            <a:ext cx="4864925" cy="1096587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4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144" y="0"/>
            <a:ext cx="4867444" cy="562292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E6A6C7B-F295-5046-93CE-46CF5FE154D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62125" y="3063920"/>
            <a:ext cx="1530350" cy="5815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55FEE-0668-DD41-ABDE-5B4D7365A4F8}"/>
              </a:ext>
            </a:extLst>
          </p:cNvPr>
          <p:cNvSpPr/>
          <p:nvPr userDrawn="1"/>
        </p:nvSpPr>
        <p:spPr>
          <a:xfrm flipH="1">
            <a:off x="9159874" y="0"/>
            <a:ext cx="3032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18" y="2054268"/>
            <a:ext cx="4422543" cy="1289052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0072" y="3504966"/>
            <a:ext cx="5096628" cy="2679054"/>
          </a:xfrm>
        </p:spPr>
        <p:txBody>
          <a:bodyPr lIns="251999" tIns="216000" rIns="251999" bIns="21600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A8A1C7-8AF8-794D-83FC-D000BB4BF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0682" y="3067050"/>
            <a:ext cx="3060511" cy="3327634"/>
          </a:xfrm>
          <a:noFill/>
        </p:spPr>
        <p:txBody>
          <a:bodyPr lIns="251999" tIns="684000" rIns="503998" bIns="216000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225425" indent="-179388" algn="l">
              <a:lnSpc>
                <a:spcPct val="100000"/>
              </a:lnSpc>
              <a:tabLst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450850" indent="-179388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3pPr>
            <a:lvl4pPr marL="676275" indent="-177800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4pPr>
            <a:lvl5pPr marL="889000" indent="-177800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5pPr>
          </a:lstStyle>
          <a:p>
            <a:pPr lvl="0"/>
            <a:r>
              <a:rPr lang="en-GB"/>
              <a:t>LOREM IPSUM</a:t>
            </a:r>
          </a:p>
          <a:p>
            <a:pPr lvl="1"/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  <a:p>
            <a:pPr lvl="1"/>
            <a:r>
              <a:rPr lang="en-GB" err="1"/>
              <a:t>Consectetur</a:t>
            </a:r>
            <a:endParaRPr lang="en-GB"/>
          </a:p>
          <a:p>
            <a:pPr lvl="1"/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lvl="1"/>
            <a:r>
              <a:rPr lang="en-GB"/>
              <a:t>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lvl="1"/>
            <a:r>
              <a:rPr lang="en-GB"/>
              <a:t>Ipsum</a:t>
            </a:r>
          </a:p>
          <a:p>
            <a:pPr lvl="1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5476" y="1302385"/>
            <a:ext cx="5351276" cy="1457965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61A19B1-775C-4F40-B10E-13F079DF40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62125" y="3063920"/>
            <a:ext cx="1273175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AC8A89E-AC27-C649-B3CD-058EA5146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62125" y="3063920"/>
            <a:ext cx="261934" cy="160360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F788E5-3691-D148-9D67-7520ACDF83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7AE64-5E4E-6B43-B983-9DD8C660382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58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933" y="0"/>
            <a:ext cx="5584824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4C5DB3-3BAC-4749-A64C-BE6FAF4C72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6541" y="1042034"/>
            <a:ext cx="1530350" cy="5815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6860" y="1531182"/>
            <a:ext cx="6373625" cy="971873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30825" y="3553508"/>
            <a:ext cx="5969752" cy="3565821"/>
          </a:xfrm>
        </p:spPr>
        <p:txBody>
          <a:bodyPr lIns="251999" tIns="216000" rIns="251999" bIns="216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r>
              <a:rPr lang="en-GB"/>
              <a:t>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8320" y="2343398"/>
            <a:ext cx="6373625" cy="903512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61A19B1-775C-4F40-B10E-13F079DF40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7650" y="839580"/>
            <a:ext cx="1530350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AC8A89E-AC27-C649-B3CD-058EA5146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6541" y="839580"/>
            <a:ext cx="261934" cy="178275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6ED429-829E-B040-B590-4458C397AA9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BA295-166A-784D-927A-85AC3F536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21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AC05CEE-3AE1-8C4B-A299-5D76BAA1FD2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0900" y="1542073"/>
            <a:ext cx="4991100" cy="4509477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0F9B6F-BB3D-3B4D-B86C-B678FB3F88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796073"/>
            <a:ext cx="7404100" cy="520139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04493"/>
            <a:ext cx="3558747" cy="1329686"/>
          </a:xfrm>
          <a:noFill/>
        </p:spPr>
        <p:txBody>
          <a:bodyPr lIns="503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34212-D6BA-E94D-AAC9-83F519F39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6700" y="2438899"/>
            <a:ext cx="4071753" cy="642620"/>
          </a:xfrm>
        </p:spPr>
        <p:txBody>
          <a:bodyPr anchor="b">
            <a:noAutofit/>
          </a:bodyPr>
          <a:lstStyle>
            <a:lvl1pPr marL="0" indent="0">
              <a:buNone/>
              <a:defRPr sz="1800" b="1" strike="noStrike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3382AEF-9DDD-3D4E-A8D0-641971284E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86700" y="2832394"/>
            <a:ext cx="4071753" cy="3867990"/>
          </a:xfrm>
        </p:spPr>
        <p:txBody>
          <a:bodyPr numCol="1" spcCol="25200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Nam sed </a:t>
            </a:r>
            <a:r>
              <a:rPr lang="en-US" err="1"/>
              <a:t>sollicitudin</a:t>
            </a:r>
            <a:r>
              <a:rPr lang="en-US"/>
              <a:t> ipsum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</a:p>
          <a:p>
            <a:pPr lvl="0"/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endParaRPr lang="en-US"/>
          </a:p>
          <a:p>
            <a:pPr lvl="0"/>
            <a:r>
              <a:rPr lang="en-US" err="1"/>
              <a:t>Mauris</a:t>
            </a:r>
            <a:r>
              <a:rPr lang="en-US"/>
              <a:t> vestibulum </a:t>
            </a:r>
          </a:p>
          <a:p>
            <a:pPr lvl="0"/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90E912-D414-154C-A051-4C1A7D87A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6307" y="1646424"/>
            <a:ext cx="2426857" cy="1078304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  <a:cs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501DCD25-7A34-894B-AFE1-5BF22D478E1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75241" y="1534844"/>
            <a:ext cx="1781087" cy="254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D58096B3-41F6-E042-A598-6EA2B827D8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7202" y="1522475"/>
            <a:ext cx="250825" cy="153654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31A7984-FF55-634D-8FF0-8E9E9E37AE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2BAE5B-9721-2949-BA38-A8CBB65FE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7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99A16329-346C-6248-8597-A814FD318DF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7525" y="2647724"/>
            <a:ext cx="11188700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11200593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370649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11200593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76E112F9-D920-244F-996E-6F22BC8341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3069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Content Placeholder 13">
            <a:extLst>
              <a:ext uri="{FF2B5EF4-FFF2-40B4-BE49-F238E27FC236}">
                <a16:creationId xmlns:a16="http://schemas.microsoft.com/office/drawing/2014/main" id="{079BB6BE-8A4F-1F44-9907-252C8BD8DC3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07583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E37FC746-56B4-AF4A-92F0-3C8D33179C3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32098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48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5428005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76E112F9-D920-244F-996E-6F22BC8341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3069" y="2647724"/>
            <a:ext cx="5453274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48901A-5E86-6747-A98F-6B189D187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8220" y="2015579"/>
            <a:ext cx="5428005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D99F91-4DD3-6B44-8F1C-6B6C3642A89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252951" y="2647724"/>
            <a:ext cx="5453274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315499"/>
            <a:ext cx="6870699" cy="33074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634" y="-12700"/>
            <a:ext cx="7616825" cy="2511424"/>
          </a:xfrm>
          <a:noFill/>
        </p:spPr>
        <p:txBody>
          <a:bodyPr lIns="251999" tIns="432000" rIns="251999" bIns="180000" anchor="t">
            <a:no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7787" y="1060158"/>
            <a:ext cx="7143710" cy="1118556"/>
          </a:xfrm>
        </p:spPr>
        <p:txBody>
          <a:bodyPr lIns="251999" tIns="288000" rIns="251999" bIns="36000">
            <a:noAutofit/>
          </a:bodyPr>
          <a:lstStyle>
            <a:lvl1pPr marL="0" indent="0" algn="r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adipiscing</a:t>
            </a:r>
            <a:r>
              <a:rPr lang="en-GB"/>
              <a:t>  </a:t>
            </a:r>
            <a:r>
              <a:rPr lang="en-GB" err="1"/>
              <a:t>etu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1D13-822F-B94B-90FA-EAF703AF4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DA8B7EA-6F6D-4342-8250-31FA45EFB7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70699" y="2315499"/>
            <a:ext cx="5321301" cy="33074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014AD43-3F39-1A48-8688-6FF34B98E7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425" y="5976202"/>
            <a:ext cx="5359400" cy="66907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Day / Month / Year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501397F-11A8-DC40-BFEC-5AF793F492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7" y="5976202"/>
            <a:ext cx="5359400" cy="669073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Name / Department</a:t>
            </a:r>
          </a:p>
        </p:txBody>
      </p:sp>
    </p:spTree>
    <p:extLst>
      <p:ext uri="{BB962C8B-B14F-4D97-AF65-F5344CB8AC3E}">
        <p14:creationId xmlns:p14="http://schemas.microsoft.com/office/powerpoint/2010/main" val="3376733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EC289FF-AB2D-8441-99C5-A0536787386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85775" y="2120902"/>
            <a:ext cx="11220450" cy="3502024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06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7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0DAAFFAE-BE15-FD40-806C-3450F0E42C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1E99B957-CE77-0A41-81C7-6341B1C54064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85774" y="2129214"/>
            <a:ext cx="11223625" cy="3493711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D76B51D-2BC6-D640-B48A-F2F4E665A8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0AD50-103D-0F44-B706-4F9CF067A6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84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C8CEBE7-D33F-674F-B14D-6AEA839D0D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0200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2BB564-AED1-1C43-85CF-5D61036196C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9000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0620932-EC4B-4349-9AA4-3F9C3E4081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00" y="1533525"/>
            <a:ext cx="4083050" cy="60325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260475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092964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D390E-0C1F-944E-AFD7-8806A5A0E4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4350" y="1852294"/>
            <a:ext cx="3571876" cy="52724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volum</a:t>
            </a:r>
            <a:r>
              <a:rPr lang="en-US"/>
              <a:t> </a:t>
            </a:r>
            <a:r>
              <a:rPr lang="en-US" err="1"/>
              <a:t>accusum</a:t>
            </a:r>
            <a:r>
              <a:rPr lang="en-US"/>
              <a:t> </a:t>
            </a:r>
            <a:r>
              <a:rPr lang="en-US" err="1"/>
              <a:t>demque</a:t>
            </a:r>
            <a:r>
              <a:rPr lang="en-US"/>
              <a:t> </a:t>
            </a:r>
            <a:r>
              <a:rPr lang="en-US" err="1"/>
              <a:t>laudtium</a:t>
            </a:r>
            <a:r>
              <a:rPr lang="en-US"/>
              <a:t>, </a:t>
            </a:r>
            <a:r>
              <a:rPr lang="en-US" err="1"/>
              <a:t>toam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quasi. </a:t>
            </a:r>
          </a:p>
          <a:p>
            <a:pPr lvl="0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F12D06A-E83E-6049-A256-F3ED2A641A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2C972-1A85-0349-B249-6A96A7DC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53998" y="0"/>
            <a:ext cx="5584823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0620932-EC4B-4349-9AA4-3F9C3E4081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262742" y="3634622"/>
            <a:ext cx="10929257" cy="22860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1839" y="1245860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8637" y="2092598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D390E-0C1F-944E-AFD7-8806A5A0E4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28700" y="3886200"/>
            <a:ext cx="10180700" cy="17367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“Sed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volupam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quasi. “</a:t>
            </a:r>
          </a:p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84843F-98FE-2646-BD6F-B99BDBB6651C}"/>
              </a:ext>
            </a:extLst>
          </p:cNvPr>
          <p:cNvSpPr txBox="1">
            <a:spLocks/>
          </p:cNvSpPr>
          <p:nvPr userDrawn="1"/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67F5C-7B30-9E43-8936-3FB90D7C0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8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0F9B6F-BB3D-3B4D-B86C-B678FB3F88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" y="-1"/>
            <a:ext cx="5330821" cy="6858001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37AEE244-E91B-0F45-AF2C-AC3ED9BCED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05300" y="3070224"/>
            <a:ext cx="1762123" cy="37877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90E912-D414-154C-A051-4C1A7D87A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7298" y="1234814"/>
            <a:ext cx="5854701" cy="1332861"/>
          </a:xfrm>
          <a:solidFill>
            <a:schemeClr val="bg1"/>
          </a:solidFill>
        </p:spPr>
        <p:txBody>
          <a:bodyPr tIns="360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00950" y="2045601"/>
            <a:ext cx="4591049" cy="1329686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err="1"/>
              <a:t>dolor</a:t>
            </a:r>
            <a:r>
              <a:rPr lang="en-GB"/>
              <a:t> sit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34212-D6BA-E94D-AAC9-83F519F39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6825" y="3429000"/>
            <a:ext cx="5359400" cy="2193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nam</a:t>
            </a:r>
            <a:r>
              <a:rPr lang="en-US"/>
              <a:t> sed </a:t>
            </a:r>
            <a:r>
              <a:rPr lang="en-US" err="1"/>
              <a:t>sollicitudin</a:t>
            </a:r>
            <a:r>
              <a:rPr lang="en-US"/>
              <a:t> ipsum”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BEECC5F1-0613-0845-B47F-FF562589A0E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56061" y="2808287"/>
            <a:ext cx="1274763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E338A6D-2D7D-BB4B-87CF-66447A68580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56062" y="2808287"/>
            <a:ext cx="257175" cy="20619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4B9D4D3-43A5-D24F-805C-49D944AC680E}"/>
              </a:ext>
            </a:extLst>
          </p:cNvPr>
          <p:cNvSpPr txBox="1">
            <a:spLocks/>
          </p:cNvSpPr>
          <p:nvPr userDrawn="1"/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74C98A-C8A1-7B43-8C8B-7B226EC36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9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8340" y="1249324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044" y="2103124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EA946-F201-2843-9D2F-0BF4778867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7188" y="4355826"/>
            <a:ext cx="2882085" cy="1930674"/>
          </a:xfrm>
        </p:spPr>
        <p:txBody>
          <a:bodyPr lIns="503999" tIns="251999" rIns="251999" bIns="251999" anchor="t">
            <a:noAutofit/>
          </a:bodyPr>
          <a:lstStyle>
            <a:lvl1pPr marL="0" indent="0">
              <a:spcBef>
                <a:spcPts val="400"/>
              </a:spcBef>
              <a:buNone/>
              <a:defRPr sz="18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constectetur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6A56DE-7FC7-0743-BF73-C5474D6A31A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485775" y="60515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C9BADE7-0FA4-E84F-A30D-59E0FBE605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5295" y="4086225"/>
            <a:ext cx="2790822" cy="1930674"/>
          </a:xfrm>
        </p:spPr>
        <p:txBody>
          <a:bodyPr lIns="251999" tIns="251999" rIns="251999" bIns="251999" anchor="t">
            <a:noAutofit/>
          </a:bodyPr>
          <a:lstStyle>
            <a:lvl1pPr marL="0" indent="0">
              <a:spcBef>
                <a:spcPts val="400"/>
              </a:spcBef>
              <a:buNone/>
              <a:defRPr sz="18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CF4F1A7-C349-754F-BD09-5FE4868065C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57650" y="4086225"/>
            <a:ext cx="3829050" cy="27717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D70BD2BF-FE05-9348-85FC-0BB5B8E3993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07176" y="3825875"/>
            <a:ext cx="1530350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BF0EA7-0AAF-954E-9231-359902F79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DCB127E1-E710-E648-8988-2EEBCD91A7C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-1028385" y="1"/>
            <a:ext cx="4054475" cy="43558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26D758D5-4A96-D045-954C-05413536843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 rot="5400000">
            <a:off x="7117486" y="4595087"/>
            <a:ext cx="1795600" cy="25717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63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91E2E73-D09F-244B-8FE4-4D3A4C47581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4351" y="4086225"/>
            <a:ext cx="4057649" cy="358647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3547A0-DD94-994C-A512-00077B60C58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57651" y="4086224"/>
            <a:ext cx="4079874" cy="2771776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28385" y="0"/>
            <a:ext cx="4054475" cy="562292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CF9F4B59-419A-CB46-A2F4-C3168EB6707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066731" y="-1"/>
            <a:ext cx="5094987" cy="385232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9490" y="1247775"/>
            <a:ext cx="3852802" cy="156527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</a:t>
            </a:r>
            <a:r>
              <a:rPr lang="en-GB" err="1"/>
              <a:t>etu</a:t>
            </a:r>
            <a:r>
              <a:rPr lang="en-GB"/>
              <a:t> ipsum </a:t>
            </a:r>
            <a:r>
              <a:rPr lang="en-GB" err="1"/>
              <a:t>dolor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7AAFD76-C9AE-F247-8690-A771B6FD9B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49740" y="4086225"/>
            <a:ext cx="1276350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BD3EF75-F6EA-E146-8EFF-72217B12B5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72091" y="1247776"/>
            <a:ext cx="254000" cy="30988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5A54A25-32F0-3041-AECD-CDE46B95DD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7992" y="1264882"/>
            <a:ext cx="4450211" cy="2604545"/>
          </a:xfrm>
          <a:solidFill>
            <a:schemeClr val="bg1"/>
          </a:solidFill>
        </p:spPr>
        <p:txBody>
          <a:bodyPr rIns="432000"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94631-2B87-3D41-8609-B39DBA6AFAD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418124F-EB35-E84D-8CDE-0FA0BD733B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7650" y="4086226"/>
            <a:ext cx="4079875" cy="2771773"/>
          </a:xfrm>
        </p:spPr>
        <p:txBody>
          <a:bodyPr lIns="503999" tIns="503999" rIns="503999"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02D1981B-9DEB-F143-BAB6-328180340805}"/>
              </a:ext>
            </a:extLst>
          </p:cNvPr>
          <p:cNvSpPr txBox="1">
            <a:spLocks/>
          </p:cNvSpPr>
          <p:nvPr userDrawn="1"/>
        </p:nvSpPr>
        <p:spPr>
          <a:xfrm>
            <a:off x="48577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7F179468-E8DD-9C43-B31C-B64D8188D98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49740" y="4367212"/>
            <a:ext cx="1762123" cy="37877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C79A2-628F-5C41-979E-EA4834E8F5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33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49522" y="0"/>
            <a:ext cx="2775327" cy="20175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C8F69-9C64-BB45-BE89-6CC774959F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6085177" y="-1670881"/>
            <a:ext cx="33647" cy="12204000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5B2A76-B7EC-424D-8B33-6FE0C32579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038" y="0"/>
            <a:ext cx="2775324" cy="20175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6826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BDB20B-4C28-B546-88FA-BC501F75B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4950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DD483FD-9D56-C646-9C42-1661F2EC38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9366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BEB61E5-1E90-2540-83B3-11153D3269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57651" y="2017542"/>
            <a:ext cx="1499736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1996BC3B-87E3-A441-A2B2-40DA0E1AAE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24849" y="511176"/>
            <a:ext cx="257175" cy="176671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B52C2E9B-DA97-044D-A563-79337438BAC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52449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F5BCD2C1-E5E9-6843-8F18-3B078AB5C8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41836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322C13A8-68F1-2C41-A4C7-B0E29679AC3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16598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6229B71-9D5F-1E49-AAB6-0FB8917D93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58482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E7E0B53-2F75-0A43-8CDA-29313C7646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0022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D1737-8441-5547-8B4C-6754E96453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58146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F4A38A95-DEDB-AB4A-83FC-729EE3BC3A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67360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F367155-25F1-184F-9975-4AC91DEAFD4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989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B0AADF31-503E-334F-8BB2-17883772741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2055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235B22EB-FBCC-9B48-B452-8D00D510321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58044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377837F-6BDF-0D41-BD66-54F9A1503B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68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E2E1D82-A21F-1044-A346-CE82B6AC59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87487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3CDC78D-EC10-FE4D-AF16-7FD7438DFE8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75611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FB375835-839B-D548-B18E-90404396A5F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40681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AEA6CA0-973A-9142-922A-80D790DA4C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28805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1AA80FF-E1F2-C34D-A395-3E662246EA4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882001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A4E98580-5F58-914A-B584-79E157CDAB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870125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C8101694-01A3-CE47-947A-823BFCC6705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11340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FCE0A28-7510-3F48-BEFC-2B682547F75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99464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07D77B42-BE64-A147-9DC3-2989C9A950A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64535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9300543-FEB5-0740-9CD6-D4D2B2BB387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52659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967061C9-0970-2A4D-BC07-1190A54F2F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1078" y="1256684"/>
            <a:ext cx="6132514" cy="1175824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B6888-A7C0-D041-BB2A-2A9561A961F8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0CFF81-0F38-914B-B8E1-F1E00BC8D2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6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06925"/>
            <a:ext cx="4308474" cy="225107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CAE1221C-796F-D541-A1A2-482BDC2A265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00475" y="2819893"/>
            <a:ext cx="3063875" cy="254903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1F73F2A2-1767-D243-B1E6-222FD7BD3F6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69239" y="4346575"/>
            <a:ext cx="1532121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400F66E3-A093-614B-B723-AB20C2CA1D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554530" y="4346575"/>
            <a:ext cx="257175" cy="1022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FA6A4A-FC7E-B846-94EF-694DD4DF84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49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.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879BE9F-FFE4-C243-86CF-6B7F70AF1F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576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705738-CB2E-5D4E-BDCA-287AE8F079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03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01CFDFB-2C81-5245-8991-8E7372257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58341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sed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697136-E80E-E041-B020-CBCE33108F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4950" y="2198000"/>
            <a:ext cx="2803525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BDD4829-146B-AE41-9641-D91136DF347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65641" y="2198000"/>
            <a:ext cx="2782068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A6E4218-4642-C148-B381-697B348399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07175" y="2198000"/>
            <a:ext cx="2805933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B88DBFF-0AD5-5F4B-BF9C-43F953C9391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8341" y="2198000"/>
            <a:ext cx="2787650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969529-947B-B647-A29B-2B7E5ED69D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04950" y="739978"/>
            <a:ext cx="7908925" cy="1610422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2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A20D38C-843C-EC4A-A0CC-BAA37136C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4826" y="5495720"/>
            <a:ext cx="6355584" cy="1332861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</a:t>
            </a:r>
            <a:r>
              <a:rPr lang="en-US" err="1"/>
              <a:t>etu</a:t>
            </a:r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5D25556-74B2-0944-ADAC-497E731C49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4825" y="4677182"/>
            <a:ext cx="6355584" cy="1962541"/>
          </a:xfrm>
          <a:noFill/>
        </p:spPr>
        <p:txBody>
          <a:bodyPr lIns="251999" tIns="180000" rIns="251999" bIns="251999" anchor="t">
            <a:norm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F0163E-738E-B442-A719-9BE1506D1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80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AC Content Singl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3090-5841-47BB-831E-DF75E27316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687"/>
            <a:ext cx="10515600" cy="100965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BC3CD-F09F-4773-A653-6695DF833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7997DA3-7C1B-4D3B-9EC7-05AA15749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11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">
    <p:bg>
      <p:bgPr>
        <a:solidFill>
          <a:srgbClr val="EA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525" y="1533525"/>
            <a:ext cx="4054474" cy="46419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1668" y="1268022"/>
            <a:ext cx="5351277" cy="1289051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0547" y="3530366"/>
            <a:ext cx="7901141" cy="2737912"/>
          </a:xfrm>
          <a:solidFill>
            <a:srgbClr val="EAE4DE"/>
          </a:solidFill>
        </p:spPr>
        <p:txBody>
          <a:bodyPr lIns="251999" tIns="216000" rIns="251999" bIns="216000" numCol="2" spcCol="25200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ligula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. </a:t>
            </a:r>
            <a:r>
              <a:rPr lang="en-GB" err="1"/>
              <a:t>Mauris</a:t>
            </a:r>
            <a:r>
              <a:rPr lang="en-GB"/>
              <a:t> convallis lorem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vestibulum. </a:t>
            </a:r>
          </a:p>
          <a:p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ligula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. 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832" y="2119059"/>
            <a:ext cx="5351276" cy="1457965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ECAB31-4D35-B343-B555-14923016E5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0825" y="5010834"/>
            <a:ext cx="4080863" cy="1489075"/>
          </a:xfrm>
          <a:noFill/>
        </p:spPr>
        <p:txBody>
          <a:bodyPr lIns="251999" tIns="216000">
            <a:noAutofit/>
          </a:bodyPr>
          <a:lstStyle>
            <a:lvl1pPr marL="0" indent="0">
              <a:buNone/>
              <a:defRPr sz="2400">
                <a:latin typeface="Palatino" pitchFamily="2" charset="77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. 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4F0454-3B9D-0B40-BCF1-A39558752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2E05C-EFF6-A347-9428-0390BCAE20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59875" y="6175513"/>
            <a:ext cx="3032124" cy="682486"/>
          </a:xfrm>
        </p:spPr>
        <p:txBody>
          <a:bodyPr tIns="251999"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630614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AC Content 2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E9FF-9110-4AD9-B1B5-AB736D6B7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687"/>
            <a:ext cx="10515600" cy="100965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91F0-AAF1-45F7-B5FE-CDB432C7E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70CBC-5BC6-47CC-BF96-E259CDD34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4941F8-2B98-47E2-9CF8-7C77DF3FF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848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AC Content 2 columns with subhe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0E09-1D21-4F6B-82EC-C9FE70B88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79450"/>
            <a:ext cx="10515600" cy="1057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C77DF-9A6A-485B-815A-816AB125A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38349"/>
            <a:ext cx="5157787" cy="466726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78768-9378-4F75-964F-FB7368C3A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D6BA7-1CA3-4CB9-B761-227CC9D43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38349"/>
            <a:ext cx="5183188" cy="466725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256F7-CF58-4B4A-BB84-85BFB47BD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1E0272D-6673-4B11-8639-E3C9E5767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0751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AC Content Split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64D4-DDAD-4511-A658-2EAB7C05D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0BAD-40D9-4FDA-B5F6-8568BA13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2D6A0-A018-4305-9C08-C4728A111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778692"/>
                </a:solidFill>
                <a:latin typeface="Stag Sans Semibold" panose="020B070304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308AB00-DA77-4AFF-9E28-184BFD9B7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044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C Content Split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38744-AA7A-4D22-9C49-4109359C3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56200" y="0"/>
            <a:ext cx="7035800" cy="6857999"/>
          </a:xfrm>
        </p:spPr>
        <p:txBody>
          <a:bodyPr anchor="ctr" anchorCtr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14CEA-5D43-47CD-A285-13272088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1881A-9504-4489-975B-C7AAC774A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  <a:latin typeface="Stag Sans Semibold" panose="020B070304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AC0840-DE58-4091-8995-03F966D8A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132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62FC-2133-27E0-B38E-6E0D853BC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EB116-835B-A33C-E213-21354BC4D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02F2D-E8D4-55B9-63FE-0926D850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3100-3A17-48A7-BAA9-9104D951C5FD}" type="datetimeFigureOut">
              <a:rPr lang="en-AU" smtClean="0"/>
              <a:t>13/10/2023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02E0D-6271-EB60-1A20-729128D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D467-32AA-5BF7-E7C6-CA724D2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649B1-E37F-4DAE-BCFF-885856D1085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5749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- No Head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-2030"/>
            <a:ext cx="12191999" cy="686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8795" y="145145"/>
            <a:ext cx="10972800" cy="774097"/>
          </a:xfrm>
          <a:prstGeom prst="rect">
            <a:avLst/>
          </a:prstGeom>
        </p:spPr>
        <p:txBody>
          <a:bodyPr anchor="ctr"/>
          <a:lstStyle>
            <a:lvl1pPr>
              <a:defRPr sz="2343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74E772C-2ECB-45AF-BCD6-0BD609F4B1B3}"/>
              </a:ext>
            </a:extLst>
          </p:cNvPr>
          <p:cNvSpPr txBox="1">
            <a:spLocks/>
          </p:cNvSpPr>
          <p:nvPr userDrawn="1"/>
        </p:nvSpPr>
        <p:spPr>
          <a:xfrm>
            <a:off x="9339958" y="6492715"/>
            <a:ext cx="2844800" cy="430472"/>
          </a:xfrm>
          <a:prstGeom prst="rect">
            <a:avLst/>
          </a:prstGeom>
        </p:spPr>
        <p:txBody>
          <a:bodyPr vert="horz" lIns="107156" tIns="53579" rIns="107156" bIns="53579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3AF5305-A750-4C4A-BFA2-C637E3A2A0B3}" type="slidenum">
              <a:rPr lang="en-AU" sz="938" smtClean="0"/>
              <a:pPr/>
              <a:t>‹#›</a:t>
            </a:fld>
            <a:endParaRPr lang="en-AU" sz="938"/>
          </a:p>
        </p:txBody>
      </p:sp>
    </p:spTree>
    <p:extLst>
      <p:ext uri="{BB962C8B-B14F-4D97-AF65-F5344CB8AC3E}">
        <p14:creationId xmlns:p14="http://schemas.microsoft.com/office/powerpoint/2010/main" val="138712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5499F1-DD16-1D4B-ADCD-32B917C161C7}"/>
              </a:ext>
            </a:extLst>
          </p:cNvPr>
          <p:cNvSpPr/>
          <p:nvPr userDrawn="1"/>
        </p:nvSpPr>
        <p:spPr>
          <a:xfrm flipH="1">
            <a:off x="0" y="0"/>
            <a:ext cx="13046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FEDEDC-E194-3548-8D4C-9245EF19E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3729" y="518490"/>
            <a:ext cx="1752600" cy="571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5175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07264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ED2C2A4-E98E-EC44-8DB1-18962C9037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4225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</a:t>
            </a:r>
          </a:p>
          <a:p>
            <a:pPr lvl="0"/>
            <a:r>
              <a:rPr lang="en-US" err="1"/>
              <a:t>Consecteturdipiscingelit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nisi,</a:t>
            </a:r>
          </a:p>
          <a:p>
            <a:pPr lvl="0"/>
            <a:r>
              <a:rPr lang="en-US" err="1"/>
              <a:t>eleifend</a:t>
            </a:r>
            <a:r>
              <a:rPr lang="en-US"/>
              <a:t> pharetra </a:t>
            </a:r>
            <a:r>
              <a:rPr lang="en-US" err="1"/>
              <a:t>porttitor</a:t>
            </a:r>
            <a:r>
              <a:rPr lang="en-US"/>
              <a:t>.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blandi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591DCA2-38B1-0845-B527-F41CDBB78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6315" y="2815397"/>
            <a:ext cx="719140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9</a:t>
            </a:r>
            <a:br>
              <a:rPr lang="en-US"/>
            </a:br>
            <a:endParaRPr lang="en-US"/>
          </a:p>
          <a:p>
            <a:pPr lvl="0"/>
            <a:r>
              <a:rPr lang="en-US"/>
              <a:t>11</a:t>
            </a:r>
            <a:br>
              <a:rPr lang="en-US"/>
            </a:br>
            <a:endParaRPr lang="en-US"/>
          </a:p>
          <a:p>
            <a:pPr lvl="0"/>
            <a:r>
              <a:rPr lang="en-US"/>
              <a:t>17</a:t>
            </a:r>
          </a:p>
          <a:p>
            <a:pPr lvl="0"/>
            <a:r>
              <a:rPr lang="en-US"/>
              <a:t>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1285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A3EAB3-3295-CB48-B01E-7E6AD8766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2095409" y="3640084"/>
            <a:ext cx="5324473" cy="932936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E8570D4-6CB7-EE46-9481-92617CA57B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1307754" y="2129105"/>
            <a:ext cx="5622926" cy="1186296"/>
          </a:xfrm>
          <a:solidFill>
            <a:schemeClr val="bg1"/>
          </a:solidFill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8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56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7649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670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ACFA5-18B3-E141-B100-ED9E49CED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56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7649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ED2C2A4-E98E-EC44-8DB1-18962C9037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1461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</a:t>
            </a:r>
          </a:p>
          <a:p>
            <a:pPr lvl="0"/>
            <a:r>
              <a:rPr lang="en-US" err="1"/>
              <a:t>Consecteturdipiscingelit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nisi,</a:t>
            </a:r>
          </a:p>
          <a:p>
            <a:pPr lvl="0"/>
            <a:r>
              <a:rPr lang="en-US" err="1"/>
              <a:t>eleifend</a:t>
            </a:r>
            <a:r>
              <a:rPr lang="en-US"/>
              <a:t> pharetra </a:t>
            </a:r>
            <a:r>
              <a:rPr lang="en-US" err="1"/>
              <a:t>porttitor</a:t>
            </a:r>
            <a:r>
              <a:rPr lang="en-US"/>
              <a:t>.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blandi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591DCA2-38B1-0845-B527-F41CDBB78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6700" y="2815397"/>
            <a:ext cx="719140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9</a:t>
            </a:r>
            <a:br>
              <a:rPr lang="en-US"/>
            </a:br>
            <a:endParaRPr lang="en-US"/>
          </a:p>
          <a:p>
            <a:pPr lvl="0"/>
            <a:r>
              <a:rPr lang="en-US"/>
              <a:t>11</a:t>
            </a:r>
            <a:br>
              <a:rPr lang="en-US"/>
            </a:br>
            <a:endParaRPr lang="en-US"/>
          </a:p>
          <a:p>
            <a:pPr lvl="0"/>
            <a:r>
              <a:rPr lang="en-US"/>
              <a:t>17</a:t>
            </a:r>
          </a:p>
          <a:p>
            <a:pPr lvl="0"/>
            <a:r>
              <a:rPr lang="en-US"/>
              <a:t>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670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ACFA5-18B3-E141-B100-ED9E49CED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5BAED1-F84D-764B-BFDB-8717B9756303}"/>
              </a:ext>
            </a:extLst>
          </p:cNvPr>
          <p:cNvSpPr/>
          <p:nvPr userDrawn="1"/>
        </p:nvSpPr>
        <p:spPr>
          <a:xfrm>
            <a:off x="10436225" y="0"/>
            <a:ext cx="1755775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82888" y="1793875"/>
            <a:ext cx="9413875" cy="506729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545223" y="3089898"/>
            <a:ext cx="5324473" cy="2033308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C7DE8BC-DA32-0947-8D80-8ED2B3A46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0952" y="1533525"/>
            <a:ext cx="4325241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1C979A5-F0DF-544A-B950-C7B09C0AA7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20952" y="1530350"/>
            <a:ext cx="261936" cy="12827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7FC392-0A25-A24A-AB09-02806BFBBA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3168"/>
            <a:ext cx="1750937" cy="57944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5A488BA-738A-B941-878B-CEDEA74B8D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1307754" y="2129105"/>
            <a:ext cx="5622926" cy="1186296"/>
          </a:xfrm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87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038" y="0"/>
            <a:ext cx="6861174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2D4DB12-9037-244E-B7F4-2220FD5EEF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8513" y="3071983"/>
            <a:ext cx="1951036" cy="378601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4031" y="3816091"/>
            <a:ext cx="5343527" cy="3041910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0180" y="4649319"/>
            <a:ext cx="6261100" cy="130492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etu</a:t>
            </a:r>
            <a:endParaRPr lang="en-GB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C1EC1D0-3E95-CE41-A767-6A2FB05565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0825" y="3070226"/>
            <a:ext cx="1538286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1383276-317F-EB4D-BF72-0F5A9F35EB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3464" y="1533525"/>
            <a:ext cx="261936" cy="179705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8F6DBE-AA47-D44F-B918-F9A92ABA1C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BED8F60-87AC-B049-927C-DE8DC0C951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4825" y="0"/>
            <a:ext cx="6607175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F146E451-02F9-1541-A156-81AEE4A574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0825" y="1533524"/>
            <a:ext cx="2806700" cy="532447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D0928E2-D137-684A-9C1E-628EFD87FE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4825" y="1533524"/>
            <a:ext cx="2463800" cy="25717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E519FE5-49E1-0042-A630-865804CA93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85526" y="1533524"/>
            <a:ext cx="251999" cy="281305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1EEC9-BD84-514C-B1C7-EC5F92C6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775" y="511175"/>
            <a:ext cx="1750937" cy="57944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C593B49-A127-9445-BA00-39E948CFF8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734" y="2046174"/>
            <a:ext cx="5343527" cy="3041910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BB9F88A-09EF-1C48-85C3-B494BFC74E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5883" y="2879402"/>
            <a:ext cx="6261100" cy="130492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etu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1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1FF9C-B2E5-9645-ACCE-65406CDB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5" y="1533525"/>
            <a:ext cx="10455276" cy="1022350"/>
          </a:xfrm>
          <a:prstGeom prst="rect">
            <a:avLst/>
          </a:prstGeom>
        </p:spPr>
        <p:txBody>
          <a:bodyPr vert="horz" lIns="251999" tIns="251999" rIns="251999" bIns="251999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7A68B-5F2B-034C-BFF3-3E05C670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951" y="2813051"/>
            <a:ext cx="9182100" cy="2301875"/>
          </a:xfrm>
          <a:prstGeom prst="rect">
            <a:avLst/>
          </a:prstGeom>
        </p:spPr>
        <p:txBody>
          <a:bodyPr vert="horz" lIns="251999" tIns="251999" rIns="251999" bIns="251999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3D5D-65C9-3348-A132-33C0D8D38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5775" y="6051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4DF0-FFDD-D344-8E4F-582A5B531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7650" y="6054601"/>
            <a:ext cx="407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2AFB-1D5C-FF4B-BBBE-F06F8266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hl">
            <a:extLst>
              <a:ext uri="{FF2B5EF4-FFF2-40B4-BE49-F238E27FC236}">
                <a16:creationId xmlns:a16="http://schemas.microsoft.com/office/drawing/2014/main" id="{28558E53-9FD0-4CDA-AF4C-258AAC6E2D47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hc">
            <a:extLst>
              <a:ext uri="{FF2B5EF4-FFF2-40B4-BE49-F238E27FC236}">
                <a16:creationId xmlns:a16="http://schemas.microsoft.com/office/drawing/2014/main" id="{311A8C83-AACE-42CF-8893-1022B2BFAC27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5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69" r:id="rId2"/>
    <p:sldLayoutId id="2147483710" r:id="rId3"/>
    <p:sldLayoutId id="2147483680" r:id="rId4"/>
    <p:sldLayoutId id="2147483776" r:id="rId5"/>
    <p:sldLayoutId id="2147483770" r:id="rId6"/>
    <p:sldLayoutId id="2147483664" r:id="rId7"/>
    <p:sldLayoutId id="2147483665" r:id="rId8"/>
    <p:sldLayoutId id="2147483777" r:id="rId9"/>
    <p:sldLayoutId id="2147483679" r:id="rId10"/>
    <p:sldLayoutId id="2147483676" r:id="rId11"/>
    <p:sldLayoutId id="2147483766" r:id="rId12"/>
    <p:sldLayoutId id="2147483694" r:id="rId13"/>
    <p:sldLayoutId id="2147483649" r:id="rId14"/>
    <p:sldLayoutId id="2147483775" r:id="rId15"/>
    <p:sldLayoutId id="2147483702" r:id="rId16"/>
    <p:sldLayoutId id="2147483778" r:id="rId17"/>
    <p:sldLayoutId id="2147483779" r:id="rId18"/>
    <p:sldLayoutId id="2147483780" r:id="rId19"/>
    <p:sldLayoutId id="2147483767" r:id="rId20"/>
    <p:sldLayoutId id="2147483768" r:id="rId21"/>
    <p:sldLayoutId id="2147483772" r:id="rId22"/>
    <p:sldLayoutId id="2147483771" r:id="rId23"/>
    <p:sldLayoutId id="2147483697" r:id="rId24"/>
    <p:sldLayoutId id="2147483713" r:id="rId25"/>
    <p:sldLayoutId id="2147483700" r:id="rId26"/>
    <p:sldLayoutId id="2147483712" r:id="rId27"/>
    <p:sldLayoutId id="214748369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177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355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533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711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32" userDrawn="1">
          <p15:clr>
            <a:srgbClr val="F26B43"/>
          </p15:clr>
        </p15:guide>
        <p15:guide id="2" pos="3518" userDrawn="1">
          <p15:clr>
            <a:srgbClr val="F26B43"/>
          </p15:clr>
        </p15:guide>
        <p15:guide id="3" pos="3358" userDrawn="1">
          <p15:clr>
            <a:srgbClr val="F26B43"/>
          </p15:clr>
        </p15:guide>
        <p15:guide id="4" pos="2714" userDrawn="1">
          <p15:clr>
            <a:srgbClr val="F26B43"/>
          </p15:clr>
        </p15:guide>
        <p15:guide id="5" pos="2556" userDrawn="1">
          <p15:clr>
            <a:srgbClr val="F26B43"/>
          </p15:clr>
        </p15:guide>
        <p15:guide id="6" pos="1912" userDrawn="1">
          <p15:clr>
            <a:srgbClr val="F26B43"/>
          </p15:clr>
        </p15:guide>
        <p15:guide id="7" pos="1753" userDrawn="1">
          <p15:clr>
            <a:srgbClr val="F26B43"/>
          </p15:clr>
        </p15:guide>
        <p15:guide id="8" pos="1110" userDrawn="1">
          <p15:clr>
            <a:srgbClr val="F26B43"/>
          </p15:clr>
        </p15:guide>
        <p15:guide id="9" pos="948" userDrawn="1">
          <p15:clr>
            <a:srgbClr val="F26B43"/>
          </p15:clr>
        </p15:guide>
        <p15:guide id="10" pos="306" userDrawn="1">
          <p15:clr>
            <a:srgbClr val="F26B43"/>
          </p15:clr>
        </p15:guide>
        <p15:guide id="11" pos="4162" userDrawn="1">
          <p15:clr>
            <a:srgbClr val="F26B43"/>
          </p15:clr>
        </p15:guide>
        <p15:guide id="12" pos="4324" userDrawn="1">
          <p15:clr>
            <a:srgbClr val="F26B43"/>
          </p15:clr>
        </p15:guide>
        <p15:guide id="13" pos="4968" userDrawn="1">
          <p15:clr>
            <a:srgbClr val="F26B43"/>
          </p15:clr>
        </p15:guide>
        <p15:guide id="14" pos="5126" userDrawn="1">
          <p15:clr>
            <a:srgbClr val="F26B43"/>
          </p15:clr>
        </p15:guide>
        <p15:guide id="15" pos="5770" userDrawn="1">
          <p15:clr>
            <a:srgbClr val="F26B43"/>
          </p15:clr>
        </p15:guide>
        <p15:guide id="16" pos="5930" userDrawn="1">
          <p15:clr>
            <a:srgbClr val="F26B43"/>
          </p15:clr>
        </p15:guide>
        <p15:guide id="17" pos="6574" userDrawn="1">
          <p15:clr>
            <a:srgbClr val="F26B43"/>
          </p15:clr>
        </p15:guide>
        <p15:guide id="18" pos="6732" userDrawn="1">
          <p15:clr>
            <a:srgbClr val="F26B43"/>
          </p15:clr>
        </p15:guide>
        <p15:guide id="19" pos="7376" userDrawn="1">
          <p15:clr>
            <a:srgbClr val="F26B43"/>
          </p15:clr>
        </p15:guide>
        <p15:guide id="20" orient="horz" pos="1772" userDrawn="1">
          <p15:clr>
            <a:srgbClr val="F26B43"/>
          </p15:clr>
        </p15:guide>
        <p15:guide id="21" orient="horz" pos="1128" userDrawn="1">
          <p15:clr>
            <a:srgbClr val="F26B43"/>
          </p15:clr>
        </p15:guide>
        <p15:guide id="22" orient="horz" pos="966" userDrawn="1">
          <p15:clr>
            <a:srgbClr val="F26B43"/>
          </p15:clr>
        </p15:guide>
        <p15:guide id="23" orient="horz" pos="322" userDrawn="1">
          <p15:clr>
            <a:srgbClr val="F26B43"/>
          </p15:clr>
        </p15:guide>
        <p15:guide id="24" orient="horz" pos="2574" userDrawn="1">
          <p15:clr>
            <a:srgbClr val="F26B43"/>
          </p15:clr>
        </p15:guide>
        <p15:guide id="25" orient="horz" pos="2738" userDrawn="1">
          <p15:clr>
            <a:srgbClr val="F26B43"/>
          </p15:clr>
        </p15:guide>
        <p15:guide id="26" orient="horz" pos="3382" userDrawn="1">
          <p15:clr>
            <a:srgbClr val="F26B43"/>
          </p15:clr>
        </p15:guide>
        <p15:guide id="27" orient="horz" pos="3542" userDrawn="1">
          <p15:clr>
            <a:srgbClr val="F26B43"/>
          </p15:clr>
        </p15:guide>
        <p15:guide id="28" orient="horz" pos="41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56F57-08BD-4E46-8C70-6915BA86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687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D5605-2C06-48C4-A441-FF35104C5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FB8-8766-44B0-B265-BE20A7A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8475" y="6356350"/>
            <a:ext cx="1035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Stag Sans Book" panose="020B0503040000020004" pitchFamily="34" charset="0"/>
              </a:defRPr>
            </a:lvl1pPr>
          </a:lstStyle>
          <a:p>
            <a:fld id="{42AF7FCA-ADEA-4F6E-B5CD-FFB6B4CAF360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ADF036-8A4A-4C6A-8EC8-FEFBE4FDAE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4370" y="5221185"/>
            <a:ext cx="1532375" cy="14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99" r:id="rId6"/>
    <p:sldLayoutId id="2147483800" r:id="rId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Stag Sans Bold" panose="020B0803040000020004" pitchFamily="34" charset="0"/>
        <a:buChar char="»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tag Sans Light" panose="020B0303040000020004" pitchFamily="34" charset="0"/>
        <a:buChar char="&gt;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9" Type="http://schemas.openxmlformats.org/officeDocument/2006/relationships/image" Target="../media/image80.png"/><Relationship Id="rId21" Type="http://schemas.openxmlformats.org/officeDocument/2006/relationships/image" Target="../media/image71.png"/><Relationship Id="rId34" Type="http://schemas.openxmlformats.org/officeDocument/2006/relationships/customXml" Target="../ink/ink47.xml"/><Relationship Id="rId42" Type="http://schemas.openxmlformats.org/officeDocument/2006/relationships/customXml" Target="../ink/ink51.xml"/><Relationship Id="rId47" Type="http://schemas.openxmlformats.org/officeDocument/2006/relationships/image" Target="../media/image84.png"/><Relationship Id="rId50" Type="http://schemas.openxmlformats.org/officeDocument/2006/relationships/customXml" Target="../ink/ink55.xml"/><Relationship Id="rId7" Type="http://schemas.openxmlformats.org/officeDocument/2006/relationships/image" Target="../media/image64.png"/><Relationship Id="rId2" Type="http://schemas.openxmlformats.org/officeDocument/2006/relationships/image" Target="../media/image57.png"/><Relationship Id="rId16" Type="http://schemas.openxmlformats.org/officeDocument/2006/relationships/customXml" Target="../ink/ink38.xml"/><Relationship Id="rId29" Type="http://schemas.openxmlformats.org/officeDocument/2006/relationships/image" Target="../media/image75.png"/><Relationship Id="rId11" Type="http://schemas.openxmlformats.org/officeDocument/2006/relationships/image" Target="../media/image66.png"/><Relationship Id="rId24" Type="http://schemas.openxmlformats.org/officeDocument/2006/relationships/customXml" Target="../ink/ink42.xml"/><Relationship Id="rId32" Type="http://schemas.openxmlformats.org/officeDocument/2006/relationships/customXml" Target="../ink/ink46.xml"/><Relationship Id="rId37" Type="http://schemas.openxmlformats.org/officeDocument/2006/relationships/image" Target="../media/image79.png"/><Relationship Id="rId40" Type="http://schemas.openxmlformats.org/officeDocument/2006/relationships/customXml" Target="../ink/ink50.xml"/><Relationship Id="rId45" Type="http://schemas.openxmlformats.org/officeDocument/2006/relationships/image" Target="../media/image83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85.png"/><Relationship Id="rId10" Type="http://schemas.openxmlformats.org/officeDocument/2006/relationships/customXml" Target="../ink/ink35.xml"/><Relationship Id="rId19" Type="http://schemas.openxmlformats.org/officeDocument/2006/relationships/image" Target="../media/image70.png"/><Relationship Id="rId31" Type="http://schemas.openxmlformats.org/officeDocument/2006/relationships/image" Target="../media/image76.png"/><Relationship Id="rId44" Type="http://schemas.openxmlformats.org/officeDocument/2006/relationships/customXml" Target="../ink/ink52.xml"/><Relationship Id="rId4" Type="http://schemas.openxmlformats.org/officeDocument/2006/relationships/customXml" Target="../ink/ink32.xml"/><Relationship Id="rId9" Type="http://schemas.openxmlformats.org/officeDocument/2006/relationships/image" Target="../media/image65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74.png"/><Relationship Id="rId30" Type="http://schemas.openxmlformats.org/officeDocument/2006/relationships/customXml" Target="../ink/ink45.xml"/><Relationship Id="rId35" Type="http://schemas.openxmlformats.org/officeDocument/2006/relationships/image" Target="../media/image78.png"/><Relationship Id="rId43" Type="http://schemas.openxmlformats.org/officeDocument/2006/relationships/image" Target="../media/image82.png"/><Relationship Id="rId48" Type="http://schemas.openxmlformats.org/officeDocument/2006/relationships/customXml" Target="../ink/ink54.xml"/><Relationship Id="rId8" Type="http://schemas.openxmlformats.org/officeDocument/2006/relationships/customXml" Target="../ink/ink34.xml"/><Relationship Id="rId51" Type="http://schemas.openxmlformats.org/officeDocument/2006/relationships/image" Target="../media/image86.png"/><Relationship Id="rId3" Type="http://schemas.openxmlformats.org/officeDocument/2006/relationships/image" Target="../media/image58.png"/><Relationship Id="rId12" Type="http://schemas.openxmlformats.org/officeDocument/2006/relationships/customXml" Target="../ink/ink36.xml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33" Type="http://schemas.openxmlformats.org/officeDocument/2006/relationships/image" Target="../media/image77.png"/><Relationship Id="rId38" Type="http://schemas.openxmlformats.org/officeDocument/2006/relationships/customXml" Target="../ink/ink49.xml"/><Relationship Id="rId46" Type="http://schemas.openxmlformats.org/officeDocument/2006/relationships/customXml" Target="../ink/ink53.xml"/><Relationship Id="rId20" Type="http://schemas.openxmlformats.org/officeDocument/2006/relationships/customXml" Target="../ink/ink40.xml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0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7.xml"/><Relationship Id="rId5" Type="http://schemas.openxmlformats.org/officeDocument/2006/relationships/image" Target="../media/image590.png"/><Relationship Id="rId4" Type="http://schemas.openxmlformats.org/officeDocument/2006/relationships/customXml" Target="../ink/ink5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62.png"/><Relationship Id="rId7" Type="http://schemas.openxmlformats.org/officeDocument/2006/relationships/image" Target="../media/image9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9.xml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openxmlformats.org/officeDocument/2006/relationships/customXml" Target="../ink/ink61.xml"/><Relationship Id="rId4" Type="http://schemas.openxmlformats.org/officeDocument/2006/relationships/customXml" Target="../ink/ink58.xml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9" Type="http://schemas.openxmlformats.org/officeDocument/2006/relationships/image" Target="../media/image112.png"/><Relationship Id="rId21" Type="http://schemas.openxmlformats.org/officeDocument/2006/relationships/image" Target="../media/image103.png"/><Relationship Id="rId34" Type="http://schemas.openxmlformats.org/officeDocument/2006/relationships/customXml" Target="../ink/ink77.xml"/><Relationship Id="rId42" Type="http://schemas.openxmlformats.org/officeDocument/2006/relationships/customXml" Target="../ink/ink81.xml"/><Relationship Id="rId7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customXml" Target="../ink/ink68.xml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63.xml"/><Relationship Id="rId11" Type="http://schemas.openxmlformats.org/officeDocument/2006/relationships/image" Target="../media/image98.png"/><Relationship Id="rId24" Type="http://schemas.openxmlformats.org/officeDocument/2006/relationships/customXml" Target="../ink/ink72.xml"/><Relationship Id="rId32" Type="http://schemas.openxmlformats.org/officeDocument/2006/relationships/customXml" Target="../ink/ink76.xml"/><Relationship Id="rId37" Type="http://schemas.openxmlformats.org/officeDocument/2006/relationships/image" Target="../media/image111.png"/><Relationship Id="rId40" Type="http://schemas.openxmlformats.org/officeDocument/2006/relationships/customXml" Target="../ink/ink80.xml"/><Relationship Id="rId45" Type="http://schemas.openxmlformats.org/officeDocument/2006/relationships/image" Target="../media/image115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10" Type="http://schemas.openxmlformats.org/officeDocument/2006/relationships/customXml" Target="../ink/ink65.xml"/><Relationship Id="rId19" Type="http://schemas.openxmlformats.org/officeDocument/2006/relationships/image" Target="../media/image102.png"/><Relationship Id="rId31" Type="http://schemas.openxmlformats.org/officeDocument/2006/relationships/image" Target="../media/image108.png"/><Relationship Id="rId44" Type="http://schemas.openxmlformats.org/officeDocument/2006/relationships/customXml" Target="../ink/ink82.xml"/><Relationship Id="rId4" Type="http://schemas.openxmlformats.org/officeDocument/2006/relationships/customXml" Target="../ink/ink62.xml"/><Relationship Id="rId9" Type="http://schemas.openxmlformats.org/officeDocument/2006/relationships/image" Target="../media/image97.png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106.png"/><Relationship Id="rId30" Type="http://schemas.openxmlformats.org/officeDocument/2006/relationships/customXml" Target="../ink/ink75.xml"/><Relationship Id="rId35" Type="http://schemas.openxmlformats.org/officeDocument/2006/relationships/image" Target="../media/image110.png"/><Relationship Id="rId43" Type="http://schemas.openxmlformats.org/officeDocument/2006/relationships/image" Target="../media/image114.png"/><Relationship Id="rId8" Type="http://schemas.openxmlformats.org/officeDocument/2006/relationships/customXml" Target="../ink/ink64.xml"/><Relationship Id="rId3" Type="http://schemas.openxmlformats.org/officeDocument/2006/relationships/image" Target="../media/image88.png"/><Relationship Id="rId12" Type="http://schemas.openxmlformats.org/officeDocument/2006/relationships/customXml" Target="../ink/ink66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79.xml"/><Relationship Id="rId20" Type="http://schemas.openxmlformats.org/officeDocument/2006/relationships/customXml" Target="../ink/ink70.xml"/><Relationship Id="rId41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94.png"/><Relationship Id="rId7" Type="http://schemas.openxmlformats.org/officeDocument/2006/relationships/image" Target="../media/image11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84.xml"/><Relationship Id="rId5" Type="http://schemas.openxmlformats.org/officeDocument/2006/relationships/image" Target="../media/image118.png"/><Relationship Id="rId4" Type="http://schemas.openxmlformats.org/officeDocument/2006/relationships/customXml" Target="../ink/ink83.xml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customXml" Target="../ink/ink87.xml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3.png"/><Relationship Id="rId11" Type="http://schemas.openxmlformats.org/officeDocument/2006/relationships/customXml" Target="../ink/ink89.xml"/><Relationship Id="rId5" Type="http://schemas.openxmlformats.org/officeDocument/2006/relationships/customXml" Target="../ink/ink86.xml"/><Relationship Id="rId10" Type="http://schemas.openxmlformats.org/officeDocument/2006/relationships/image" Target="../media/image125.png"/><Relationship Id="rId4" Type="http://schemas.openxmlformats.org/officeDocument/2006/relationships/image" Target="../media/image117.png"/><Relationship Id="rId9" Type="http://schemas.openxmlformats.org/officeDocument/2006/relationships/customXml" Target="../ink/ink8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.xml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customXml" Target="../ink/ink107.xml"/><Relationship Id="rId21" Type="http://schemas.openxmlformats.org/officeDocument/2006/relationships/customXml" Target="../ink/ink98.xml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7" Type="http://schemas.openxmlformats.org/officeDocument/2006/relationships/customXml" Target="../ink/ink9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29" Type="http://schemas.openxmlformats.org/officeDocument/2006/relationships/customXml" Target="../ink/ink102.xml"/><Relationship Id="rId41" Type="http://schemas.openxmlformats.org/officeDocument/2006/relationships/customXml" Target="../ink/ink10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11" Type="http://schemas.openxmlformats.org/officeDocument/2006/relationships/customXml" Target="../ink/ink93.xml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customXml" Target="../ink/ink106.xml"/><Relationship Id="rId40" Type="http://schemas.openxmlformats.org/officeDocument/2006/relationships/image" Target="../media/image146.png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23" Type="http://schemas.openxmlformats.org/officeDocument/2006/relationships/customXml" Target="../ink/ink99.xml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customXml" Target="../ink/ink97.xml"/><Relationship Id="rId31" Type="http://schemas.openxmlformats.org/officeDocument/2006/relationships/customXml" Target="../ink/ink103.xml"/><Relationship Id="rId44" Type="http://schemas.openxmlformats.org/officeDocument/2006/relationships/image" Target="../media/image148.png"/><Relationship Id="rId4" Type="http://schemas.openxmlformats.org/officeDocument/2006/relationships/image" Target="../media/image122.png"/><Relationship Id="rId9" Type="http://schemas.openxmlformats.org/officeDocument/2006/relationships/customXml" Target="../ink/ink92.xml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customXml" Target="../ink/ink101.xml"/><Relationship Id="rId30" Type="http://schemas.openxmlformats.org/officeDocument/2006/relationships/image" Target="../media/image141.png"/><Relationship Id="rId35" Type="http://schemas.openxmlformats.org/officeDocument/2006/relationships/customXml" Target="../ink/ink105.xml"/><Relationship Id="rId43" Type="http://schemas.openxmlformats.org/officeDocument/2006/relationships/customXml" Target="../ink/ink109.xml"/><Relationship Id="rId8" Type="http://schemas.openxmlformats.org/officeDocument/2006/relationships/image" Target="../media/image130.png"/><Relationship Id="rId3" Type="http://schemas.openxmlformats.org/officeDocument/2006/relationships/image" Target="../media/image121.png"/><Relationship Id="rId12" Type="http://schemas.openxmlformats.org/officeDocument/2006/relationships/image" Target="../media/image132.png"/><Relationship Id="rId17" Type="http://schemas.openxmlformats.org/officeDocument/2006/relationships/customXml" Target="../ink/ink96.xml"/><Relationship Id="rId25" Type="http://schemas.openxmlformats.org/officeDocument/2006/relationships/customXml" Target="../ink/ink100.xml"/><Relationship Id="rId33" Type="http://schemas.openxmlformats.org/officeDocument/2006/relationships/customXml" Target="../ink/ink104.xml"/><Relationship Id="rId38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customXml" Target="../ink/ink114.xml"/><Relationship Id="rId18" Type="http://schemas.openxmlformats.org/officeDocument/2006/relationships/image" Target="../media/image158.png"/><Relationship Id="rId26" Type="http://schemas.openxmlformats.org/officeDocument/2006/relationships/image" Target="../media/image162.png"/><Relationship Id="rId3" Type="http://schemas.openxmlformats.org/officeDocument/2006/relationships/image" Target="../media/image128.png"/><Relationship Id="rId21" Type="http://schemas.openxmlformats.org/officeDocument/2006/relationships/customXml" Target="../ink/ink118.xml"/><Relationship Id="rId7" Type="http://schemas.openxmlformats.org/officeDocument/2006/relationships/customXml" Target="../ink/ink111.xml"/><Relationship Id="rId12" Type="http://schemas.openxmlformats.org/officeDocument/2006/relationships/image" Target="../media/image155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image" Target="../media/image127.png"/><Relationship Id="rId16" Type="http://schemas.openxmlformats.org/officeDocument/2006/relationships/image" Target="../media/image157.png"/><Relationship Id="rId20" Type="http://schemas.openxmlformats.org/officeDocument/2006/relationships/image" Target="../media/image159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2.png"/><Relationship Id="rId11" Type="http://schemas.openxmlformats.org/officeDocument/2006/relationships/customXml" Target="../ink/ink113.xml"/><Relationship Id="rId24" Type="http://schemas.openxmlformats.org/officeDocument/2006/relationships/image" Target="../media/image161.png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63.png"/><Relationship Id="rId10" Type="http://schemas.openxmlformats.org/officeDocument/2006/relationships/image" Target="../media/image154.png"/><Relationship Id="rId19" Type="http://schemas.openxmlformats.org/officeDocument/2006/relationships/customXml" Target="../ink/ink117.xml"/><Relationship Id="rId4" Type="http://schemas.openxmlformats.org/officeDocument/2006/relationships/image" Target="../media/image149.png"/><Relationship Id="rId9" Type="http://schemas.openxmlformats.org/officeDocument/2006/relationships/customXml" Target="../ink/ink112.xml"/><Relationship Id="rId14" Type="http://schemas.openxmlformats.org/officeDocument/2006/relationships/image" Target="../media/image156.png"/><Relationship Id="rId22" Type="http://schemas.openxmlformats.org/officeDocument/2006/relationships/image" Target="../media/image160.png"/><Relationship Id="rId27" Type="http://schemas.openxmlformats.org/officeDocument/2006/relationships/customXml" Target="../ink/ink121.xml"/><Relationship Id="rId30" Type="http://schemas.openxmlformats.org/officeDocument/2006/relationships/image" Target="../media/image1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3" Type="http://schemas.openxmlformats.org/officeDocument/2006/relationships/image" Target="../media/image151.png"/><Relationship Id="rId7" Type="http://schemas.openxmlformats.org/officeDocument/2006/relationships/image" Target="../media/image16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124.xml"/><Relationship Id="rId11" Type="http://schemas.openxmlformats.org/officeDocument/2006/relationships/image" Target="../media/image170.png"/><Relationship Id="rId5" Type="http://schemas.openxmlformats.org/officeDocument/2006/relationships/image" Target="../media/image167.png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20.xml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38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6.xml"/><Relationship Id="rId11" Type="http://schemas.openxmlformats.org/officeDocument/2006/relationships/image" Target="../media/image29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42.png"/><Relationship Id="rId40" Type="http://schemas.openxmlformats.org/officeDocument/2006/relationships/customXml" Target="../ink/ink23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8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5.xml"/><Relationship Id="rId9" Type="http://schemas.openxmlformats.org/officeDocument/2006/relationships/image" Target="../media/image28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37.png"/><Relationship Id="rId30" Type="http://schemas.openxmlformats.org/officeDocument/2006/relationships/customXml" Target="../ink/ink18.xml"/><Relationship Id="rId35" Type="http://schemas.openxmlformats.org/officeDocument/2006/relationships/image" Target="../media/image41.png"/><Relationship Id="rId8" Type="http://schemas.openxmlformats.org/officeDocument/2006/relationships/customXml" Target="../ink/ink7.xml"/><Relationship Id="rId3" Type="http://schemas.openxmlformats.org/officeDocument/2006/relationships/image" Target="../media/image25.png"/><Relationship Id="rId12" Type="http://schemas.openxmlformats.org/officeDocument/2006/relationships/customXml" Target="../ink/ink9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5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9.xm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36">
            <a:extLst>
              <a:ext uri="{FF2B5EF4-FFF2-40B4-BE49-F238E27FC236}">
                <a16:creationId xmlns:a16="http://schemas.microsoft.com/office/drawing/2014/main" id="{675EB365-C898-D546-B245-DFAE6087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57748" r="166" b="7802"/>
          <a:stretch/>
        </p:blipFill>
        <p:spPr>
          <a:xfrm>
            <a:off x="1" y="7748"/>
            <a:ext cx="9143999" cy="483547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66F265D-1673-8E4B-B2F4-54CE68DA1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CITS5553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8B21E986-C3F3-1546-84D2-C30BDF29C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948" y="4898632"/>
            <a:ext cx="9961011" cy="1118556"/>
          </a:xfrm>
        </p:spPr>
        <p:txBody>
          <a:bodyPr vert="horz" lIns="251999" tIns="288000" rIns="251999" bIns="3600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atin typeface="Century Gothic"/>
                <a:ea typeface="+mj-ea"/>
                <a:cs typeface="+mj-cs"/>
              </a:rPr>
              <a:t>Data Science Capstone Project - Group 08</a:t>
            </a:r>
            <a:endParaRPr lang="en-US" sz="3600" b="1" dirty="0">
              <a:latin typeface="Century Gothic" panose="020B0502020202020204" pitchFamily="34" charset="0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latin typeface="Century Gothic" panose="020B0502020202020204" pitchFamily="34" charset="0"/>
                <a:ea typeface="+mj-ea"/>
                <a:cs typeface="+mj-cs"/>
              </a:rPr>
              <a:t>Ming ZHOU</a:t>
            </a:r>
            <a:endParaRPr lang="en-US" sz="2800" b="1" dirty="0">
              <a:latin typeface="Century Gothic"/>
              <a:ea typeface="+mj-ea"/>
              <a:cs typeface="+mj-cs"/>
            </a:endParaRP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FED983C-003C-C845-B503-841528437C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A107242-BFC4-314C-9740-411194CB5B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FAA46-385C-580A-FB60-2142B37E3892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effectLst/>
              </a:rPr>
              <a:t> 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13C62-5A3B-2071-12B1-A0035CAF0030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effectLst/>
              </a:rPr>
              <a:t> 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AACC4-C301-ACA9-45DC-F065600DC062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effectLst/>
              </a:rPr>
              <a:t> 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0921C-A993-6943-D641-8FB869AAD8BD}"/>
              </a:ext>
            </a:extLst>
          </p:cNvPr>
          <p:cNvSpPr txBox="1"/>
          <p:nvPr/>
        </p:nvSpPr>
        <p:spPr>
          <a:xfrm>
            <a:off x="3048856" y="32469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effectLst/>
              </a:rPr>
              <a:t>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720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50EF-4AE5-3B2F-7A5A-58789D763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CatBoost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8BF7B-74BB-912D-E78C-367485A790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E9F82-ABBF-B1FA-C259-AE6825A4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1656812"/>
            <a:ext cx="4029179" cy="5201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70C07-AF75-2FE2-198F-4CCAC9B0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609138"/>
            <a:ext cx="3924403" cy="52139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CE5953-1530-559A-08BD-F22D2B45DE75}"/>
                  </a:ext>
                </a:extLst>
              </p14:cNvPr>
              <p14:cNvContentPartPr/>
              <p14:nvPr/>
            </p14:nvContentPartPr>
            <p14:xfrm>
              <a:off x="3200175" y="6314940"/>
              <a:ext cx="320040" cy="5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CE5953-1530-559A-08BD-F22D2B45DE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2535" y="6279300"/>
                <a:ext cx="355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414526-4770-37EB-6774-1B20B8932139}"/>
                  </a:ext>
                </a:extLst>
              </p14:cNvPr>
              <p14:cNvContentPartPr/>
              <p14:nvPr/>
            </p14:nvContentPartPr>
            <p14:xfrm>
              <a:off x="8324775" y="6344460"/>
              <a:ext cx="33048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414526-4770-37EB-6774-1B20B89321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7135" y="6308820"/>
                <a:ext cx="366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B60CD7-5292-4ED6-173B-AFAC7D27A4FB}"/>
                  </a:ext>
                </a:extLst>
              </p14:cNvPr>
              <p14:cNvContentPartPr/>
              <p14:nvPr/>
            </p14:nvContentPartPr>
            <p14:xfrm>
              <a:off x="3190455" y="2485980"/>
              <a:ext cx="342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B60CD7-5292-4ED6-173B-AFAC7D27A4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2815" y="2449980"/>
                <a:ext cx="378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796313-618A-D463-CCA8-5EF4B31C3FC2}"/>
                  </a:ext>
                </a:extLst>
              </p14:cNvPr>
              <p14:cNvContentPartPr/>
              <p14:nvPr/>
            </p14:nvContentPartPr>
            <p14:xfrm>
              <a:off x="4057335" y="2498580"/>
              <a:ext cx="180360" cy="2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796313-618A-D463-CCA8-5EF4B31C3F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9335" y="2462940"/>
                <a:ext cx="216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D4B7AB-9911-C862-1CFB-C49D76AF4E82}"/>
                  </a:ext>
                </a:extLst>
              </p14:cNvPr>
              <p14:cNvContentPartPr/>
              <p14:nvPr/>
            </p14:nvContentPartPr>
            <p14:xfrm>
              <a:off x="476055" y="2485620"/>
              <a:ext cx="79992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D4B7AB-9911-C862-1CFB-C49D76AF4E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055" y="2449620"/>
                <a:ext cx="8355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C88538A-34EB-647F-6435-DCBB1053065E}"/>
                  </a:ext>
                </a:extLst>
              </p14:cNvPr>
              <p14:cNvContentPartPr/>
              <p14:nvPr/>
            </p14:nvContentPartPr>
            <p14:xfrm>
              <a:off x="2533455" y="2476275"/>
              <a:ext cx="277920" cy="72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C88538A-34EB-647F-6435-DCBB105306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5455" y="2440275"/>
                <a:ext cx="3135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6EBA20-A179-B42C-97A8-26AB87C80E7A}"/>
                  </a:ext>
                </a:extLst>
              </p14:cNvPr>
              <p14:cNvContentPartPr/>
              <p14:nvPr/>
            </p14:nvContentPartPr>
            <p14:xfrm>
              <a:off x="3238695" y="3333795"/>
              <a:ext cx="2322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6EBA20-A179-B42C-97A8-26AB87C80E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0695" y="3297795"/>
                <a:ext cx="267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3F4C00-929A-C591-F9F3-F4487D46F7EB}"/>
                  </a:ext>
                </a:extLst>
              </p14:cNvPr>
              <p14:cNvContentPartPr/>
              <p14:nvPr/>
            </p14:nvContentPartPr>
            <p14:xfrm>
              <a:off x="4134015" y="3333795"/>
              <a:ext cx="910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3F4C00-929A-C591-F9F3-F4487D46F7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16015" y="3297795"/>
                <a:ext cx="126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967FD2-0440-57F9-ACC8-8B4E564B0CF7}"/>
                  </a:ext>
                </a:extLst>
              </p14:cNvPr>
              <p14:cNvContentPartPr/>
              <p14:nvPr/>
            </p14:nvContentPartPr>
            <p14:xfrm>
              <a:off x="2552895" y="3314715"/>
              <a:ext cx="27972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967FD2-0440-57F9-ACC8-8B4E564B0C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4895" y="3279075"/>
                <a:ext cx="3153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261C03-3800-3293-6CD9-05E5A05F3EB8}"/>
                  </a:ext>
                </a:extLst>
              </p14:cNvPr>
              <p14:cNvContentPartPr/>
              <p14:nvPr/>
            </p14:nvContentPartPr>
            <p14:xfrm>
              <a:off x="895095" y="3324075"/>
              <a:ext cx="431640" cy="3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261C03-3800-3293-6CD9-05E5A05F3E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7095" y="3288075"/>
                <a:ext cx="467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DD3491-C884-A98C-2F93-DCBF41DCE346}"/>
                  </a:ext>
                </a:extLst>
              </p14:cNvPr>
              <p14:cNvContentPartPr/>
              <p14:nvPr/>
            </p14:nvContentPartPr>
            <p14:xfrm>
              <a:off x="3228975" y="4990875"/>
              <a:ext cx="34992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DD3491-C884-A98C-2F93-DCBF41DCE3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0975" y="4955235"/>
                <a:ext cx="385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CAA2294-A253-7FCC-2434-8BAB5809DE3E}"/>
                  </a:ext>
                </a:extLst>
              </p14:cNvPr>
              <p14:cNvContentPartPr/>
              <p14:nvPr/>
            </p14:nvContentPartPr>
            <p14:xfrm>
              <a:off x="4057335" y="4981155"/>
              <a:ext cx="1998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CAA2294-A253-7FCC-2434-8BAB5809DE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9335" y="4945515"/>
                <a:ext cx="235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0A447A-2BFB-CD2A-FE1C-591575AB6703}"/>
                  </a:ext>
                </a:extLst>
              </p14:cNvPr>
              <p14:cNvContentPartPr/>
              <p14:nvPr/>
            </p14:nvContentPartPr>
            <p14:xfrm>
              <a:off x="2543175" y="4980435"/>
              <a:ext cx="320040" cy="3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0A447A-2BFB-CD2A-FE1C-591575AB67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25175" y="4944435"/>
                <a:ext cx="355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71DB49-5BFB-BA2F-A415-01F565666B5A}"/>
                  </a:ext>
                </a:extLst>
              </p14:cNvPr>
              <p14:cNvContentPartPr/>
              <p14:nvPr/>
            </p14:nvContentPartPr>
            <p14:xfrm>
              <a:off x="895095" y="3647715"/>
              <a:ext cx="3310920" cy="77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71DB49-5BFB-BA2F-A415-01F565666B5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7095" y="3611715"/>
                <a:ext cx="33465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E070D27-7447-741E-6D41-4DE684DD99CE}"/>
                  </a:ext>
                </a:extLst>
              </p14:cNvPr>
              <p14:cNvContentPartPr/>
              <p14:nvPr/>
            </p14:nvContentPartPr>
            <p14:xfrm>
              <a:off x="1818855" y="3628635"/>
              <a:ext cx="217080" cy="19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E070D27-7447-741E-6D41-4DE684DD99C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01215" y="3592635"/>
                <a:ext cx="252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829319-69EE-0DB2-B6D9-588F2E3F62CB}"/>
                  </a:ext>
                </a:extLst>
              </p14:cNvPr>
              <p14:cNvContentPartPr/>
              <p14:nvPr/>
            </p14:nvContentPartPr>
            <p14:xfrm>
              <a:off x="447255" y="2676435"/>
              <a:ext cx="84168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829319-69EE-0DB2-B6D9-588F2E3F62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9615" y="2640795"/>
                <a:ext cx="877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179A370-7D6C-CE3B-4123-40E745B2CCDA}"/>
                  </a:ext>
                </a:extLst>
              </p14:cNvPr>
              <p14:cNvContentPartPr/>
              <p14:nvPr/>
            </p14:nvContentPartPr>
            <p14:xfrm>
              <a:off x="2514375" y="2694435"/>
              <a:ext cx="300600" cy="11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179A370-7D6C-CE3B-4123-40E745B2CC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96735" y="2658795"/>
                <a:ext cx="336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28FFD95-57B6-D091-DFE0-8F72E8E463CB}"/>
                  </a:ext>
                </a:extLst>
              </p14:cNvPr>
              <p14:cNvContentPartPr/>
              <p14:nvPr/>
            </p14:nvContentPartPr>
            <p14:xfrm>
              <a:off x="3190455" y="2666715"/>
              <a:ext cx="304560" cy="1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28FFD95-57B6-D091-DFE0-8F72E8E463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72815" y="2631075"/>
                <a:ext cx="3402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E4676B-60B2-B8B7-C6D0-3F0E27F5AED9}"/>
                  </a:ext>
                </a:extLst>
              </p14:cNvPr>
              <p14:cNvContentPartPr/>
              <p14:nvPr/>
            </p14:nvContentPartPr>
            <p14:xfrm>
              <a:off x="5695695" y="2628915"/>
              <a:ext cx="873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E4676B-60B2-B8B7-C6D0-3F0E27F5AE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7695" y="2593275"/>
                <a:ext cx="909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86AAD3E-C4D5-F365-4FAE-86F773035006}"/>
                  </a:ext>
                </a:extLst>
              </p14:cNvPr>
              <p14:cNvContentPartPr/>
              <p14:nvPr/>
            </p14:nvContentPartPr>
            <p14:xfrm>
              <a:off x="8391375" y="2619195"/>
              <a:ext cx="30600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86AAD3E-C4D5-F365-4FAE-86F77303500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73375" y="2583555"/>
                <a:ext cx="341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19027A-2E76-4FC0-2C0D-2BABEB299CA6}"/>
                  </a:ext>
                </a:extLst>
              </p14:cNvPr>
              <p14:cNvContentPartPr/>
              <p14:nvPr/>
            </p14:nvContentPartPr>
            <p14:xfrm>
              <a:off x="5924655" y="3142635"/>
              <a:ext cx="652680" cy="10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19027A-2E76-4FC0-2C0D-2BABEB299C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06655" y="3106635"/>
                <a:ext cx="688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F7D71B9-B7D4-5678-4741-00BADE71C4B4}"/>
                  </a:ext>
                </a:extLst>
              </p14:cNvPr>
              <p14:cNvContentPartPr/>
              <p14:nvPr/>
            </p14:nvContentPartPr>
            <p14:xfrm>
              <a:off x="8362575" y="3114555"/>
              <a:ext cx="276480" cy="31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F7D71B9-B7D4-5678-4741-00BADE71C4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44935" y="3078555"/>
                <a:ext cx="312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E18D0C5-B965-4E39-2E7B-0358E6042EAD}"/>
                  </a:ext>
                </a:extLst>
              </p14:cNvPr>
              <p14:cNvContentPartPr/>
              <p14:nvPr/>
            </p14:nvContentPartPr>
            <p14:xfrm>
              <a:off x="8362575" y="4228755"/>
              <a:ext cx="358200" cy="31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E18D0C5-B965-4E39-2E7B-0358E6042EA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44935" y="4192755"/>
                <a:ext cx="3938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5BEF5D9-F515-0BC5-5AE6-D16DDB550A79}"/>
                  </a:ext>
                </a:extLst>
              </p14:cNvPr>
              <p14:cNvContentPartPr/>
              <p14:nvPr/>
            </p14:nvContentPartPr>
            <p14:xfrm>
              <a:off x="6000615" y="4238835"/>
              <a:ext cx="489240" cy="67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5BEF5D9-F515-0BC5-5AE6-D16DDB550A7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82975" y="4202835"/>
                <a:ext cx="52488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7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0234-8B41-7DA3-FFC7-58F1941CF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CatBoost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F9D3C-D251-BAF6-A933-E851E94ACF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31D4D31-D38B-B661-BDA2-58CCBEB5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7350"/>
            <a:ext cx="1125415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9E87AFD-6472-4651-0226-E4AFA91A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5" y="1901404"/>
            <a:ext cx="4868865" cy="329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FFAC7D-008F-A82D-866E-FDAAB0509164}"/>
                  </a:ext>
                </a:extLst>
              </p14:cNvPr>
              <p14:cNvContentPartPr/>
              <p14:nvPr/>
            </p14:nvContentPartPr>
            <p14:xfrm>
              <a:off x="2209455" y="2082075"/>
              <a:ext cx="70200" cy="46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FFAC7D-008F-A82D-866E-FDAAB05091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1455" y="2046435"/>
                <a:ext cx="1058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F2211E-5349-8B61-D266-E6AB27DC84AE}"/>
                  </a:ext>
                </a:extLst>
              </p14:cNvPr>
              <p14:cNvContentPartPr/>
              <p14:nvPr/>
            </p14:nvContentPartPr>
            <p14:xfrm>
              <a:off x="1495215" y="2044635"/>
              <a:ext cx="68760" cy="285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F2211E-5349-8B61-D266-E6AB27DC84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7215" y="2008635"/>
                <a:ext cx="104400" cy="3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42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0D6E-E330-1CD0-005E-66A96B1D8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XGBoost</a:t>
            </a:r>
            <a:r>
              <a:rPr lang="en-AU" altLang="zh-CN" dirty="0"/>
              <a:t> </a:t>
            </a:r>
            <a:r>
              <a:rPr lang="en-AU" altLang="zh-CN" sz="2800" dirty="0"/>
              <a:t>(</a:t>
            </a:r>
            <a:r>
              <a:rPr lang="en-AU" altLang="zh-CN" sz="2800" dirty="0" err="1"/>
              <a:t>eXtreme</a:t>
            </a:r>
            <a:r>
              <a:rPr lang="en-AU" altLang="zh-CN" sz="2800" dirty="0"/>
              <a:t> Gradient Boosting)</a:t>
            </a:r>
            <a:endParaRPr lang="zh-CN" alt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9EC09-8C14-67F1-DCCF-4C8A3F82577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9F6B48-75DF-D11B-75D9-A0AEA765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1" y="1565692"/>
            <a:ext cx="5575300" cy="52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907A1-9484-9C18-1F27-23C8C77A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1" y="1706642"/>
            <a:ext cx="3924502" cy="5010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83FDD6-066A-76FA-0E56-4AE4D45AA15C}"/>
                  </a:ext>
                </a:extLst>
              </p14:cNvPr>
              <p14:cNvContentPartPr/>
              <p14:nvPr/>
            </p14:nvContentPartPr>
            <p14:xfrm>
              <a:off x="6486255" y="2395635"/>
              <a:ext cx="3933000" cy="8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83FDD6-066A-76FA-0E56-4AE4D45AA1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0255" y="2323635"/>
                <a:ext cx="40046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D00816-9CE8-6D4B-CCDD-883D810A675E}"/>
                  </a:ext>
                </a:extLst>
              </p14:cNvPr>
              <p14:cNvContentPartPr/>
              <p14:nvPr/>
            </p14:nvContentPartPr>
            <p14:xfrm>
              <a:off x="6857775" y="2867235"/>
              <a:ext cx="348696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D00816-9CE8-6D4B-CCDD-883D810A67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1775" y="2795235"/>
                <a:ext cx="3558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EFA1E2-E4BF-E855-0488-6DE3FD79115B}"/>
                  </a:ext>
                </a:extLst>
              </p14:cNvPr>
              <p14:cNvContentPartPr/>
              <p14:nvPr/>
            </p14:nvContentPartPr>
            <p14:xfrm>
              <a:off x="6933735" y="4047675"/>
              <a:ext cx="3447000" cy="38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EFA1E2-E4BF-E855-0488-6DE3FD7911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8095" y="3976035"/>
                <a:ext cx="3518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946E53-677A-9ADB-0555-77B83998A752}"/>
                  </a:ext>
                </a:extLst>
              </p14:cNvPr>
              <p14:cNvContentPartPr/>
              <p14:nvPr/>
            </p14:nvContentPartPr>
            <p14:xfrm>
              <a:off x="9324855" y="6257355"/>
              <a:ext cx="332280" cy="3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946E53-677A-9ADB-0555-77B83998A7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89215" y="6185715"/>
                <a:ext cx="40392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25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B93D-EA6C-BFD1-2D6E-B28BFBC7D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XGBoost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A7DE5-7748-AC00-FE3D-A471484DF2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A72A3-C1FF-DD40-D895-1121F4A1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628643"/>
            <a:ext cx="4013406" cy="5143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D9F25-8B9C-F87D-4884-1F85C34F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93" y="1628643"/>
            <a:ext cx="3954346" cy="5143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B0D16CB-ED4B-99B5-A818-FF0F26D38DFD}"/>
                  </a:ext>
                </a:extLst>
              </p14:cNvPr>
              <p14:cNvContentPartPr/>
              <p14:nvPr/>
            </p14:nvContentPartPr>
            <p14:xfrm>
              <a:off x="580815" y="2428755"/>
              <a:ext cx="912240" cy="9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B0D16CB-ED4B-99B5-A818-FF0F26D38D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815" y="2392755"/>
                <a:ext cx="9478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4C0F27-5E7B-387B-E62A-716E6B2188E1}"/>
                  </a:ext>
                </a:extLst>
              </p14:cNvPr>
              <p14:cNvContentPartPr/>
              <p14:nvPr/>
            </p14:nvContentPartPr>
            <p14:xfrm>
              <a:off x="3409695" y="2456835"/>
              <a:ext cx="289440" cy="10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4C0F27-5E7B-387B-E62A-716E6B2188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2055" y="2421195"/>
                <a:ext cx="325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B6D961-AE00-3341-EB27-270F0228AE45}"/>
                  </a:ext>
                </a:extLst>
              </p14:cNvPr>
              <p14:cNvContentPartPr/>
              <p14:nvPr/>
            </p14:nvContentPartPr>
            <p14:xfrm>
              <a:off x="4267215" y="2447475"/>
              <a:ext cx="149400" cy="7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B6D961-AE00-3341-EB27-270F0228AE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9575" y="2411835"/>
                <a:ext cx="185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3C0D77-586D-543B-C7D7-72E8A6E55535}"/>
                  </a:ext>
                </a:extLst>
              </p14:cNvPr>
              <p14:cNvContentPartPr/>
              <p14:nvPr/>
            </p14:nvContentPartPr>
            <p14:xfrm>
              <a:off x="1066815" y="3266835"/>
              <a:ext cx="402840" cy="5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3C0D77-586D-543B-C7D7-72E8A6E555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8815" y="3230835"/>
                <a:ext cx="438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82F5D08-6A50-CB17-F1C5-35D25E551EF0}"/>
                  </a:ext>
                </a:extLst>
              </p14:cNvPr>
              <p14:cNvContentPartPr/>
              <p14:nvPr/>
            </p14:nvContentPartPr>
            <p14:xfrm>
              <a:off x="3409695" y="3276555"/>
              <a:ext cx="24624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82F5D08-6A50-CB17-F1C5-35D25E551E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92055" y="3240555"/>
                <a:ext cx="281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4760D-68D4-C9D8-A792-98FC1965831C}"/>
                  </a:ext>
                </a:extLst>
              </p14:cNvPr>
              <p14:cNvContentPartPr/>
              <p14:nvPr/>
            </p14:nvContentPartPr>
            <p14:xfrm>
              <a:off x="4286295" y="3229035"/>
              <a:ext cx="160920" cy="49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54760D-68D4-C9D8-A792-98FC196583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8295" y="3193035"/>
                <a:ext cx="1965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4007B6-59E0-3533-722A-8F28A6C334E1}"/>
                  </a:ext>
                </a:extLst>
              </p14:cNvPr>
              <p14:cNvContentPartPr/>
              <p14:nvPr/>
            </p14:nvContentPartPr>
            <p14:xfrm>
              <a:off x="3371535" y="3648075"/>
              <a:ext cx="336240" cy="21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4007B6-59E0-3533-722A-8F28A6C334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3535" y="3612075"/>
                <a:ext cx="371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9A96C9-15FC-116A-AF39-AC7430B2CDF2}"/>
                  </a:ext>
                </a:extLst>
              </p14:cNvPr>
              <p14:cNvContentPartPr/>
              <p14:nvPr/>
            </p14:nvContentPartPr>
            <p14:xfrm>
              <a:off x="3407175" y="3560955"/>
              <a:ext cx="298080" cy="97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9A96C9-15FC-116A-AF39-AC7430B2CD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9535" y="3524955"/>
                <a:ext cx="333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CCB1D9-F1F4-B6F5-9065-DF328BD68533}"/>
                  </a:ext>
                </a:extLst>
              </p14:cNvPr>
              <p14:cNvContentPartPr/>
              <p14:nvPr/>
            </p14:nvContentPartPr>
            <p14:xfrm>
              <a:off x="4267215" y="3609555"/>
              <a:ext cx="166320" cy="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CCB1D9-F1F4-B6F5-9065-DF328BD685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49575" y="3573915"/>
                <a:ext cx="201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2FBA5B-9012-8301-4F0F-9512508025C3}"/>
                  </a:ext>
                </a:extLst>
              </p14:cNvPr>
              <p14:cNvContentPartPr/>
              <p14:nvPr/>
            </p14:nvContentPartPr>
            <p14:xfrm>
              <a:off x="1095255" y="3657795"/>
              <a:ext cx="468360" cy="17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2FBA5B-9012-8301-4F0F-9512508025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7615" y="3621795"/>
                <a:ext cx="5040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16FF533-F6B2-D5E8-9819-50265B356164}"/>
                  </a:ext>
                </a:extLst>
              </p14:cNvPr>
              <p14:cNvContentPartPr/>
              <p14:nvPr/>
            </p14:nvContentPartPr>
            <p14:xfrm>
              <a:off x="3409695" y="6257355"/>
              <a:ext cx="288360" cy="51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16FF533-F6B2-D5E8-9819-50265B3561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2055" y="6221355"/>
                <a:ext cx="324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B34861A-435C-4BFA-CAFF-785A03E8F6E4}"/>
                  </a:ext>
                </a:extLst>
              </p14:cNvPr>
              <p14:cNvContentPartPr/>
              <p14:nvPr/>
            </p14:nvContentPartPr>
            <p14:xfrm>
              <a:off x="8496135" y="6362475"/>
              <a:ext cx="325800" cy="25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B34861A-435C-4BFA-CAFF-785A03E8F6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78135" y="6326835"/>
                <a:ext cx="361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C6EAAE-C09E-A099-64C3-A05D1DC533A4}"/>
                  </a:ext>
                </a:extLst>
              </p14:cNvPr>
              <p14:cNvContentPartPr/>
              <p14:nvPr/>
            </p14:nvContentPartPr>
            <p14:xfrm>
              <a:off x="8505855" y="2590755"/>
              <a:ext cx="29844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C6EAAE-C09E-A099-64C3-A05D1DC533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87855" y="2554755"/>
                <a:ext cx="3340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29E4B2-B2F6-B34F-005D-C1E3ABF5D4B1}"/>
                  </a:ext>
                </a:extLst>
              </p14:cNvPr>
              <p14:cNvContentPartPr/>
              <p14:nvPr/>
            </p14:nvContentPartPr>
            <p14:xfrm>
              <a:off x="6191415" y="4237755"/>
              <a:ext cx="481680" cy="47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29E4B2-B2F6-B34F-005D-C1E3ABF5D4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73415" y="4201755"/>
                <a:ext cx="517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5D54E8-46CB-D964-938F-C8949219E7C0}"/>
                  </a:ext>
                </a:extLst>
              </p14:cNvPr>
              <p14:cNvContentPartPr/>
              <p14:nvPr/>
            </p14:nvContentPartPr>
            <p14:xfrm>
              <a:off x="5791095" y="2581035"/>
              <a:ext cx="798480" cy="7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5D54E8-46CB-D964-938F-C8949219E7C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73455" y="2545035"/>
                <a:ext cx="834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9E05EF-19E2-D1E6-F466-1DE088106DFB}"/>
                  </a:ext>
                </a:extLst>
              </p14:cNvPr>
              <p14:cNvContentPartPr/>
              <p14:nvPr/>
            </p14:nvContentPartPr>
            <p14:xfrm>
              <a:off x="8524575" y="4228395"/>
              <a:ext cx="253800" cy="50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9E05EF-19E2-D1E6-F466-1DE088106D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06935" y="4192755"/>
                <a:ext cx="2894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89A62C2-8F35-08A4-89DC-213AB43414D5}"/>
                  </a:ext>
                </a:extLst>
              </p14:cNvPr>
              <p14:cNvContentPartPr/>
              <p14:nvPr/>
            </p14:nvContentPartPr>
            <p14:xfrm>
              <a:off x="866295" y="4952715"/>
              <a:ext cx="559080" cy="10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89A62C2-8F35-08A4-89DC-213AB43414D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8655" y="4916715"/>
                <a:ext cx="594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E7C2E2B-9935-F232-B672-D2F5FDFC306C}"/>
                  </a:ext>
                </a:extLst>
              </p14:cNvPr>
              <p14:cNvContentPartPr/>
              <p14:nvPr/>
            </p14:nvContentPartPr>
            <p14:xfrm>
              <a:off x="3399975" y="4895835"/>
              <a:ext cx="334440" cy="3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E7C2E2B-9935-F232-B672-D2F5FDFC30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2335" y="4860195"/>
                <a:ext cx="3700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616833-5373-E310-E2E3-9E25CFDFF7F1}"/>
                  </a:ext>
                </a:extLst>
              </p14:cNvPr>
              <p14:cNvContentPartPr/>
              <p14:nvPr/>
            </p14:nvContentPartPr>
            <p14:xfrm>
              <a:off x="4267215" y="4942995"/>
              <a:ext cx="146160" cy="10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616833-5373-E310-E2E3-9E25CFDFF7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49575" y="4907355"/>
                <a:ext cx="181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B15DD8-511B-B127-A66C-5697657F0A68}"/>
                  </a:ext>
                </a:extLst>
              </p14:cNvPr>
              <p14:cNvContentPartPr/>
              <p14:nvPr/>
            </p14:nvContentPartPr>
            <p14:xfrm>
              <a:off x="1104615" y="5257275"/>
              <a:ext cx="399960" cy="102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B15DD8-511B-B127-A66C-5697657F0A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6615" y="5221635"/>
                <a:ext cx="435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864AEE-8B76-A1B0-1825-9FB5549F0276}"/>
                  </a:ext>
                </a:extLst>
              </p14:cNvPr>
              <p14:cNvContentPartPr/>
              <p14:nvPr/>
            </p14:nvContentPartPr>
            <p14:xfrm>
              <a:off x="3390975" y="5200395"/>
              <a:ext cx="371160" cy="79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864AEE-8B76-A1B0-1825-9FB5549F027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72975" y="5164755"/>
                <a:ext cx="406800" cy="1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98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2CFF-F7D7-3599-D7A6-191DBAD1F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C89FB-5866-1672-2B3A-3B54333EA43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0E8753-A0F1-7DB2-F776-9C7FC9FC7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1"/>
            <a:ext cx="1121293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1FF60-4D95-E56C-105F-21857A36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10" y="1906526"/>
            <a:ext cx="4713190" cy="30449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3A575F-038D-0995-9CA7-F1812FBBEE00}"/>
                  </a:ext>
                </a:extLst>
              </p14:cNvPr>
              <p14:cNvContentPartPr/>
              <p14:nvPr/>
            </p14:nvContentPartPr>
            <p14:xfrm>
              <a:off x="2079135" y="2140035"/>
              <a:ext cx="118080" cy="42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3A575F-038D-0995-9CA7-F1812FBBEE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1495" y="2104035"/>
                <a:ext cx="15372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7CDA23-F10C-61B8-B35C-3C00BD966D97}"/>
                  </a:ext>
                </a:extLst>
              </p14:cNvPr>
              <p14:cNvContentPartPr/>
              <p14:nvPr/>
            </p14:nvContentPartPr>
            <p14:xfrm>
              <a:off x="2855655" y="2087115"/>
              <a:ext cx="109440" cy="46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7CDA23-F10C-61B8-B35C-3C00BD966D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7655" y="2051115"/>
                <a:ext cx="145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B4AF84-C327-D6F3-1D90-F73D2BCA739D}"/>
                  </a:ext>
                </a:extLst>
              </p14:cNvPr>
              <p14:cNvContentPartPr/>
              <p14:nvPr/>
            </p14:nvContentPartPr>
            <p14:xfrm>
              <a:off x="1713015" y="2116275"/>
              <a:ext cx="11160" cy="417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B4AF84-C327-D6F3-1D90-F73D2BCA73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5375" y="2080635"/>
                <a:ext cx="4680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83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0266-46F0-D7C6-DD5A-5C403061C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LightGBM</a:t>
            </a:r>
            <a:r>
              <a:rPr lang="en-AU" altLang="zh-CN" dirty="0"/>
              <a:t> </a:t>
            </a:r>
            <a:r>
              <a:rPr lang="en-AU" altLang="zh-CN" sz="2400" dirty="0"/>
              <a:t>(Light Gradient Boosting Machine)</a:t>
            </a:r>
            <a:endParaRPr lang="zh-CN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61517-94CF-1A51-5C16-5821A99F837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22E152-2E33-E90D-4600-6074F973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571349"/>
            <a:ext cx="5569340" cy="528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12D91-98D2-A4F4-65A6-01C170F44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72" y="1571349"/>
            <a:ext cx="4035527" cy="518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C68C05-DD53-A7E2-5AED-4E0C86D7757A}"/>
                  </a:ext>
                </a:extLst>
              </p14:cNvPr>
              <p14:cNvContentPartPr/>
              <p14:nvPr/>
            </p14:nvContentPartPr>
            <p14:xfrm>
              <a:off x="6391215" y="2264955"/>
              <a:ext cx="3881880" cy="10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C68C05-DD53-A7E2-5AED-4E0C86D775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5215" y="2193315"/>
                <a:ext cx="39535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D5B581-FEFA-1517-00FB-8EF0F7FDFA7F}"/>
                  </a:ext>
                </a:extLst>
              </p14:cNvPr>
              <p14:cNvContentPartPr/>
              <p14:nvPr/>
            </p14:nvContentPartPr>
            <p14:xfrm>
              <a:off x="8429535" y="2314635"/>
              <a:ext cx="407520" cy="10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D5B581-FEFA-1517-00FB-8EF0F7FDFA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3895" y="2242995"/>
                <a:ext cx="479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E13206-DDEA-9773-9834-8DD1ACADA40A}"/>
                  </a:ext>
                </a:extLst>
              </p14:cNvPr>
              <p14:cNvContentPartPr/>
              <p14:nvPr/>
            </p14:nvContentPartPr>
            <p14:xfrm>
              <a:off x="6676695" y="2798115"/>
              <a:ext cx="3616920" cy="3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E13206-DDEA-9773-9834-8DD1ACADA4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1055" y="2726475"/>
                <a:ext cx="3688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586431-6595-EBB2-22DE-A4594F802699}"/>
                  </a:ext>
                </a:extLst>
              </p14:cNvPr>
              <p14:cNvContentPartPr/>
              <p14:nvPr/>
            </p14:nvContentPartPr>
            <p14:xfrm>
              <a:off x="9162855" y="6219555"/>
              <a:ext cx="397080" cy="1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586431-6595-EBB2-22DE-A4594F8026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27215" y="6147555"/>
                <a:ext cx="46872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8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AF7E-A516-8F01-92FE-8A3D8BEEE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LightGBM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5541C-48ED-615B-1D9C-8201F600CF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FC650-D80B-CB7F-9E46-2B8740585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5" y="1644518"/>
            <a:ext cx="4076910" cy="5112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FC392-70C3-60A2-E3DF-A2C1966D9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496" y="1648921"/>
            <a:ext cx="3930754" cy="5212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19F288-BC1D-1034-7632-62514D7FDE7D}"/>
                  </a:ext>
                </a:extLst>
              </p14:cNvPr>
              <p14:cNvContentPartPr/>
              <p14:nvPr/>
            </p14:nvContentPartPr>
            <p14:xfrm>
              <a:off x="3619215" y="3286275"/>
              <a:ext cx="320040" cy="38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19F288-BC1D-1034-7632-62514D7FDE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1575" y="3250275"/>
                <a:ext cx="355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DD94E5-7948-5A3A-7FF6-5EDBF736CC25}"/>
                  </a:ext>
                </a:extLst>
              </p14:cNvPr>
              <p14:cNvContentPartPr/>
              <p14:nvPr/>
            </p14:nvContentPartPr>
            <p14:xfrm>
              <a:off x="1283175" y="3283755"/>
              <a:ext cx="457200" cy="51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DD94E5-7948-5A3A-7FF6-5EDBF736CC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5535" y="3248115"/>
                <a:ext cx="492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401BC4-A1C2-C98C-8E6F-8B3892F96ED1}"/>
                  </a:ext>
                </a:extLst>
              </p14:cNvPr>
              <p14:cNvContentPartPr/>
              <p14:nvPr/>
            </p14:nvContentPartPr>
            <p14:xfrm>
              <a:off x="3666735" y="3257115"/>
              <a:ext cx="199440" cy="1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401BC4-A1C2-C98C-8E6F-8B3892F96E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9095" y="3221115"/>
                <a:ext cx="235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FB4583-9D9A-F3D3-2058-E0631571A17E}"/>
                  </a:ext>
                </a:extLst>
              </p14:cNvPr>
              <p14:cNvContentPartPr/>
              <p14:nvPr/>
            </p14:nvContentPartPr>
            <p14:xfrm>
              <a:off x="3628935" y="2456835"/>
              <a:ext cx="338400" cy="11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FB4583-9D9A-F3D3-2058-E0631571A1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11295" y="2420835"/>
                <a:ext cx="374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4E873EF-A71B-6209-182A-2172F9E681B5}"/>
                  </a:ext>
                </a:extLst>
              </p14:cNvPr>
              <p14:cNvContentPartPr/>
              <p14:nvPr/>
            </p14:nvContentPartPr>
            <p14:xfrm>
              <a:off x="857295" y="2409315"/>
              <a:ext cx="857160" cy="21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4E873EF-A71B-6209-182A-2172F9E681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9295" y="2373315"/>
                <a:ext cx="8928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57BBFF-981D-21B2-A407-98F11B4283A3}"/>
                  </a:ext>
                </a:extLst>
              </p14:cNvPr>
              <p14:cNvContentPartPr/>
              <p14:nvPr/>
            </p14:nvContentPartPr>
            <p14:xfrm>
              <a:off x="923535" y="2781195"/>
              <a:ext cx="7869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57BBFF-981D-21B2-A407-98F11B4283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895" y="2745555"/>
                <a:ext cx="822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2EE5E4-114D-7104-C2AD-B68B39B6D7AD}"/>
                  </a:ext>
                </a:extLst>
              </p14:cNvPr>
              <p14:cNvContentPartPr/>
              <p14:nvPr/>
            </p14:nvContentPartPr>
            <p14:xfrm>
              <a:off x="3552975" y="2759955"/>
              <a:ext cx="374760" cy="59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2EE5E4-114D-7104-C2AD-B68B39B6D7A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4975" y="2724315"/>
                <a:ext cx="4104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8E3F07-3EB0-6912-0BCE-D1126F4C25A3}"/>
                  </a:ext>
                </a:extLst>
              </p14:cNvPr>
              <p14:cNvContentPartPr/>
              <p14:nvPr/>
            </p14:nvContentPartPr>
            <p14:xfrm>
              <a:off x="1085535" y="4924635"/>
              <a:ext cx="601200" cy="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8E3F07-3EB0-6912-0BCE-D1126F4C25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7895" y="4888635"/>
                <a:ext cx="636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F291FB-46C9-CEEF-DD52-A22D4D532E4C}"/>
                  </a:ext>
                </a:extLst>
              </p14:cNvPr>
              <p14:cNvContentPartPr/>
              <p14:nvPr/>
            </p14:nvContentPartPr>
            <p14:xfrm>
              <a:off x="3619215" y="4943355"/>
              <a:ext cx="223200" cy="3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F291FB-46C9-CEEF-DD52-A22D4D532E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01575" y="4907715"/>
                <a:ext cx="2588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77EE43-E6F4-C7EE-9E13-90F32C025F7F}"/>
                  </a:ext>
                </a:extLst>
              </p14:cNvPr>
              <p14:cNvContentPartPr/>
              <p14:nvPr/>
            </p14:nvContentPartPr>
            <p14:xfrm>
              <a:off x="4457295" y="4933635"/>
              <a:ext cx="178920" cy="17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77EE43-E6F4-C7EE-9E13-90F32C025F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39655" y="4897995"/>
                <a:ext cx="214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61D771-8DDE-1A7B-A366-E059743D20E9}"/>
                  </a:ext>
                </a:extLst>
              </p14:cNvPr>
              <p14:cNvContentPartPr/>
              <p14:nvPr/>
            </p14:nvContentPartPr>
            <p14:xfrm>
              <a:off x="1314135" y="3590835"/>
              <a:ext cx="3293280" cy="4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61D771-8DDE-1A7B-A366-E059743D20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96135" y="3554835"/>
                <a:ext cx="3328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CAE125F-E434-786B-3017-F8CF2DCC5152}"/>
                  </a:ext>
                </a:extLst>
              </p14:cNvPr>
              <p14:cNvContentPartPr/>
              <p14:nvPr/>
            </p14:nvContentPartPr>
            <p14:xfrm>
              <a:off x="3638295" y="5276355"/>
              <a:ext cx="237960" cy="14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CAE125F-E434-786B-3017-F8CF2DCC51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20295" y="5240355"/>
                <a:ext cx="2736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A2DC4D-D1A8-4D00-363E-E4C19F8F9582}"/>
                  </a:ext>
                </a:extLst>
              </p14:cNvPr>
              <p14:cNvContentPartPr/>
              <p14:nvPr/>
            </p14:nvContentPartPr>
            <p14:xfrm>
              <a:off x="3876255" y="5305155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A2DC4D-D1A8-4D00-363E-E4C19F8F958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58615" y="526951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76F45F-1689-5DBD-00CA-A6319D5A0C7D}"/>
                  </a:ext>
                </a:extLst>
              </p14:cNvPr>
              <p14:cNvContentPartPr/>
              <p14:nvPr/>
            </p14:nvContentPartPr>
            <p14:xfrm>
              <a:off x="4409775" y="5267355"/>
              <a:ext cx="262440" cy="20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76F45F-1689-5DBD-00CA-A6319D5A0C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92135" y="5231715"/>
                <a:ext cx="2980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7B0D164-B423-7F0E-3C0C-17D952BE85BE}"/>
                  </a:ext>
                </a:extLst>
              </p14:cNvPr>
              <p14:cNvContentPartPr/>
              <p14:nvPr/>
            </p14:nvContentPartPr>
            <p14:xfrm>
              <a:off x="1323855" y="5295435"/>
              <a:ext cx="347760" cy="10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7B0D164-B423-7F0E-3C0C-17D952BE85B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05855" y="5259795"/>
                <a:ext cx="383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71841A6-0672-0AD8-7998-1703D22A70A0}"/>
                  </a:ext>
                </a:extLst>
              </p14:cNvPr>
              <p14:cNvContentPartPr/>
              <p14:nvPr/>
            </p14:nvContentPartPr>
            <p14:xfrm>
              <a:off x="8524575" y="6333675"/>
              <a:ext cx="267120" cy="1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71841A6-0672-0AD8-7998-1703D22A70A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06935" y="6297675"/>
                <a:ext cx="3027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2F1A35-2580-5E6E-124E-EF2C73DA687C}"/>
                  </a:ext>
                </a:extLst>
              </p14:cNvPr>
              <p14:cNvContentPartPr/>
              <p14:nvPr/>
            </p14:nvContentPartPr>
            <p14:xfrm>
              <a:off x="3657735" y="6218835"/>
              <a:ext cx="260280" cy="10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2F1A35-2580-5E6E-124E-EF2C73DA687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39735" y="6183195"/>
                <a:ext cx="2959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A3CC312-C84A-8A94-7486-BC3AB49FD908}"/>
                  </a:ext>
                </a:extLst>
              </p14:cNvPr>
              <p14:cNvContentPartPr/>
              <p14:nvPr/>
            </p14:nvContentPartPr>
            <p14:xfrm>
              <a:off x="2914695" y="2457195"/>
              <a:ext cx="3117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A3CC312-C84A-8A94-7486-BC3AB49FD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96695" y="2421555"/>
                <a:ext cx="34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679F1D-C97D-D8BD-C7FB-60538AC4DAD9}"/>
                  </a:ext>
                </a:extLst>
              </p14:cNvPr>
              <p14:cNvContentPartPr/>
              <p14:nvPr/>
            </p14:nvContentPartPr>
            <p14:xfrm>
              <a:off x="2962215" y="3285555"/>
              <a:ext cx="271440" cy="32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679F1D-C97D-D8BD-C7FB-60538AC4DAD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44215" y="3249555"/>
                <a:ext cx="3070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909EA0F-BA76-FFCC-889B-CCC0FF8585DE}"/>
                  </a:ext>
                </a:extLst>
              </p14:cNvPr>
              <p14:cNvContentPartPr/>
              <p14:nvPr/>
            </p14:nvContentPartPr>
            <p14:xfrm>
              <a:off x="2943135" y="2771115"/>
              <a:ext cx="272160" cy="52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909EA0F-BA76-FFCC-889B-CCC0FF8585D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25495" y="2735475"/>
                <a:ext cx="30780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67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DF81-6AC5-678A-A9C9-3844A0EDE3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LightGBM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4F28B-513E-E2ED-CA65-82C5D29D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56C3A-EA61-04D8-5E99-9EC996276F2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7525" y="1742850"/>
            <a:ext cx="10969625" cy="686026"/>
          </a:xfrm>
        </p:spPr>
        <p:txBody>
          <a:bodyPr/>
          <a:lstStyle/>
          <a:p>
            <a:r>
              <a:rPr lang="en-AU" altLang="zh-CN" dirty="0"/>
              <a:t>Get probabilities for each prediction, if the model is not confident, then predict Not Sure instead.</a:t>
            </a:r>
          </a:p>
          <a:p>
            <a:r>
              <a:rPr lang="en-AU" altLang="zh-CN" dirty="0"/>
              <a:t> Threshold is 80% .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7E220-2E06-C018-529C-74E1F486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59802"/>
            <a:ext cx="5577211" cy="4305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8ABF3-5BEB-AF57-F218-7281163A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42" y="2004816"/>
            <a:ext cx="4830531" cy="48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093D5-9661-3A7A-25B5-DB844D187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509" y="2130389"/>
            <a:ext cx="3870732" cy="47276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31CC71-E351-0061-1393-05B974A60811}"/>
                  </a:ext>
                </a:extLst>
              </p14:cNvPr>
              <p14:cNvContentPartPr/>
              <p14:nvPr/>
            </p14:nvContentPartPr>
            <p14:xfrm>
              <a:off x="933255" y="4485075"/>
              <a:ext cx="4990680" cy="3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31CC71-E351-0061-1393-05B974A608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615" y="4413075"/>
                <a:ext cx="50623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31DE9E-2B47-7266-CDB6-61348F51C234}"/>
                  </a:ext>
                </a:extLst>
              </p14:cNvPr>
              <p14:cNvContentPartPr/>
              <p14:nvPr/>
            </p14:nvContentPartPr>
            <p14:xfrm>
              <a:off x="904815" y="5333955"/>
              <a:ext cx="5110560" cy="5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31DE9E-2B47-7266-CDB6-61348F51C2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815" y="5261955"/>
                <a:ext cx="5182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822194-269A-3D93-8D98-DD56C7A5F967}"/>
                  </a:ext>
                </a:extLst>
              </p14:cNvPr>
              <p14:cNvContentPartPr/>
              <p14:nvPr/>
            </p14:nvContentPartPr>
            <p14:xfrm>
              <a:off x="999855" y="5695035"/>
              <a:ext cx="4838400" cy="5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822194-269A-3D93-8D98-DD56C7A5F9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3855" y="5623035"/>
                <a:ext cx="4910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9EA308-B05A-946E-3415-272148D70F9A}"/>
                  </a:ext>
                </a:extLst>
              </p14:cNvPr>
              <p14:cNvContentPartPr/>
              <p14:nvPr/>
            </p14:nvContentPartPr>
            <p14:xfrm>
              <a:off x="914535" y="6532755"/>
              <a:ext cx="4941000" cy="3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9EA308-B05A-946E-3415-272148D70F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8535" y="6460755"/>
                <a:ext cx="5012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1FDAF6-F48C-C449-B265-D20DE9BA245C}"/>
                  </a:ext>
                </a:extLst>
              </p14:cNvPr>
              <p14:cNvContentPartPr/>
              <p14:nvPr/>
            </p14:nvContentPartPr>
            <p14:xfrm>
              <a:off x="7334055" y="2800275"/>
              <a:ext cx="3612240" cy="109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1FDAF6-F48C-C449-B265-D20DE9BA24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8055" y="2728275"/>
                <a:ext cx="3683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8711E12-088F-9CFA-5AD7-7574E90C858A}"/>
                  </a:ext>
                </a:extLst>
              </p14:cNvPr>
              <p14:cNvContentPartPr/>
              <p14:nvPr/>
            </p14:nvContentPartPr>
            <p14:xfrm>
              <a:off x="7458255" y="3117795"/>
              <a:ext cx="3436200" cy="9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8711E12-088F-9CFA-5AD7-7574E90C85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2255" y="3045795"/>
                <a:ext cx="3507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0CC8474-18E8-44BE-FEA0-28751F3D19E4}"/>
                  </a:ext>
                </a:extLst>
              </p14:cNvPr>
              <p14:cNvContentPartPr/>
              <p14:nvPr/>
            </p14:nvContentPartPr>
            <p14:xfrm>
              <a:off x="7743735" y="3628995"/>
              <a:ext cx="4510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0CC8474-18E8-44BE-FEA0-28751F3D19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08095" y="3557355"/>
                <a:ext cx="522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BDDD72-0847-487C-DE16-E8A1AB8E9775}"/>
                  </a:ext>
                </a:extLst>
              </p14:cNvPr>
              <p14:cNvContentPartPr/>
              <p14:nvPr/>
            </p14:nvContentPartPr>
            <p14:xfrm>
              <a:off x="7810335" y="3943275"/>
              <a:ext cx="371160" cy="72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BDDD72-0847-487C-DE16-E8A1AB8E977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4335" y="3871635"/>
                <a:ext cx="442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BF8609-3619-B7E9-72FD-E9F0727AE5E8}"/>
                  </a:ext>
                </a:extLst>
              </p14:cNvPr>
              <p14:cNvContentPartPr/>
              <p14:nvPr/>
            </p14:nvContentPartPr>
            <p14:xfrm>
              <a:off x="7610535" y="5190675"/>
              <a:ext cx="5936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BF8609-3619-B7E9-72FD-E9F0727AE5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74535" y="5119035"/>
                <a:ext cx="665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702FCC-C68C-0019-DF0A-AE042AC373EF}"/>
                  </a:ext>
                </a:extLst>
              </p14:cNvPr>
              <p14:cNvContentPartPr/>
              <p14:nvPr/>
            </p14:nvContentPartPr>
            <p14:xfrm>
              <a:off x="10753695" y="5162595"/>
              <a:ext cx="16092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702FCC-C68C-0019-DF0A-AE042AC373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18055" y="5090955"/>
                <a:ext cx="232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E75F675-5DFA-7067-915B-F861818DB17A}"/>
                  </a:ext>
                </a:extLst>
              </p14:cNvPr>
              <p14:cNvContentPartPr/>
              <p14:nvPr/>
            </p14:nvContentPartPr>
            <p14:xfrm>
              <a:off x="10725255" y="3971715"/>
              <a:ext cx="19224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E75F675-5DFA-7067-915B-F861818DB1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89255" y="3899715"/>
                <a:ext cx="263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DA35526-93F6-6F5D-1582-FCECDD8274B2}"/>
                  </a:ext>
                </a:extLst>
              </p14:cNvPr>
              <p14:cNvContentPartPr/>
              <p14:nvPr/>
            </p14:nvContentPartPr>
            <p14:xfrm>
              <a:off x="10763055" y="3571755"/>
              <a:ext cx="113400" cy="1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A35526-93F6-6F5D-1582-FCECDD8274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27055" y="3500115"/>
                <a:ext cx="185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8109E3-0097-1F44-B953-689445737DAB}"/>
                  </a:ext>
                </a:extLst>
              </p14:cNvPr>
              <p14:cNvContentPartPr/>
              <p14:nvPr/>
            </p14:nvContentPartPr>
            <p14:xfrm>
              <a:off x="10000935" y="6351315"/>
              <a:ext cx="260640" cy="54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8109E3-0097-1F44-B953-689445737D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65295" y="6279675"/>
                <a:ext cx="332280" cy="1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A8B1-001B-B373-C066-14B9D1AD6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LightGBM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12DCA-F7A6-D6DA-4F2A-C2F68ED0391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6DEE0-B227-CD7B-90E0-D4C40DFD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1"/>
            <a:ext cx="9447942" cy="5086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A089E-A0F9-9921-19A8-AEDE3867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940" y="1944346"/>
            <a:ext cx="5197060" cy="3351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70D00A-D87A-307F-C9ED-9F6314D409FD}"/>
                  </a:ext>
                </a:extLst>
              </p14:cNvPr>
              <p14:cNvContentPartPr/>
              <p14:nvPr/>
            </p14:nvContentPartPr>
            <p14:xfrm>
              <a:off x="2181375" y="2095395"/>
              <a:ext cx="7920" cy="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70D00A-D87A-307F-C9ED-9F6314D40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3375" y="2059755"/>
                <a:ext cx="435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0D45B3-298F-30A1-CA9D-CFF9EFA42A26}"/>
                  </a:ext>
                </a:extLst>
              </p14:cNvPr>
              <p14:cNvContentPartPr/>
              <p14:nvPr/>
            </p14:nvContentPartPr>
            <p14:xfrm>
              <a:off x="2194335" y="2076675"/>
              <a:ext cx="54720" cy="433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0D45B3-298F-30A1-CA9D-CFF9EFA42A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6695" y="2040675"/>
                <a:ext cx="9036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4980DC-D6F4-759D-D921-775B302B9080}"/>
                  </a:ext>
                </a:extLst>
              </p14:cNvPr>
              <p14:cNvContentPartPr/>
              <p14:nvPr/>
            </p14:nvContentPartPr>
            <p14:xfrm>
              <a:off x="2522295" y="2065515"/>
              <a:ext cx="32760" cy="439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4980DC-D6F4-759D-D921-775B302B90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295" y="2029515"/>
                <a:ext cx="684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D0A36F-AD22-5BF4-CEDC-28A47225BFEF}"/>
                  </a:ext>
                </a:extLst>
              </p14:cNvPr>
              <p14:cNvContentPartPr/>
              <p14:nvPr/>
            </p14:nvContentPartPr>
            <p14:xfrm>
              <a:off x="3179295" y="2092155"/>
              <a:ext cx="68760" cy="422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D0A36F-AD22-5BF4-CEDC-28A47225BF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1655" y="2056155"/>
                <a:ext cx="104400" cy="4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478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6545-1851-9BF9-AC9E-7CB7E9F7B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LightGBM</a:t>
            </a:r>
            <a:r>
              <a:rPr lang="en-US" altLang="zh-CN" dirty="0"/>
              <a:t> </a:t>
            </a:r>
            <a:r>
              <a:rPr lang="en-US" altLang="zh-CN" sz="4400" dirty="0"/>
              <a:t>(SHAP)</a:t>
            </a:r>
            <a:endParaRPr lang="zh-CN" alt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F2832A-8733-8E45-436D-B262D9D211E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CA1EAA-F831-0B10-511B-2BC9186F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676400"/>
            <a:ext cx="515302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3C05B-36A9-0B2A-A21F-5E4E9873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28" y="150707"/>
            <a:ext cx="6410087" cy="206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5649D-C2C8-0E0A-30DB-BAFF2359A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491" y="3267075"/>
            <a:ext cx="637393" cy="3324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AD522-852B-7428-EF09-4AF01C254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2237388"/>
            <a:ext cx="3694242" cy="46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9DCF-D00C-03F6-A887-414A6CE5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B35CF-B703-D6BA-7B13-EF662F3BB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6D292-2DC3-94FD-0ED3-074C68B0BB8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7525" y="1828800"/>
            <a:ext cx="11188700" cy="3794125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0D780-DB88-1A9A-5D38-D88D2D57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5" y="1588389"/>
            <a:ext cx="6026315" cy="3979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ECA3B-88CD-FBAE-4DB6-8E165A21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22925"/>
            <a:ext cx="9627095" cy="86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70C5E-05CE-4B78-A501-31D1AB4BA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" y="6445347"/>
            <a:ext cx="9519139" cy="292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501BC-ACCD-EDE7-5E1A-DE6E2D26F6FB}"/>
              </a:ext>
            </a:extLst>
          </p:cNvPr>
          <p:cNvSpPr txBox="1"/>
          <p:nvPr/>
        </p:nvSpPr>
        <p:spPr>
          <a:xfrm>
            <a:off x="6516728" y="2495550"/>
            <a:ext cx="5286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Given the nature of the data, high-dimensional sparse tabular data. </a:t>
            </a:r>
          </a:p>
          <a:p>
            <a:endParaRPr lang="en-AU" altLang="zh-CN" dirty="0"/>
          </a:p>
          <a:p>
            <a:r>
              <a:rPr lang="en-AU" altLang="zh-CN" dirty="0"/>
              <a:t>ML tree-based: </a:t>
            </a:r>
            <a:r>
              <a:rPr lang="en-AU" altLang="zh-CN" dirty="0" err="1"/>
              <a:t>XGBoost</a:t>
            </a:r>
            <a:r>
              <a:rPr lang="en-AU" altLang="zh-CN" dirty="0"/>
              <a:t>, </a:t>
            </a:r>
            <a:r>
              <a:rPr lang="en-AU" altLang="zh-CN" dirty="0" err="1"/>
              <a:t>LightGBM</a:t>
            </a:r>
            <a:r>
              <a:rPr lang="en-AU" altLang="zh-CN" dirty="0"/>
              <a:t>, </a:t>
            </a:r>
            <a:r>
              <a:rPr lang="en-AU" altLang="zh-CN" dirty="0" err="1"/>
              <a:t>CatBoost</a:t>
            </a:r>
            <a:endParaRPr lang="en-AU" altLang="zh-CN" dirty="0"/>
          </a:p>
          <a:p>
            <a:r>
              <a:rPr lang="en-AU" altLang="zh-CN" dirty="0"/>
              <a:t>DL:</a:t>
            </a:r>
            <a:r>
              <a:rPr lang="zh-CN" altLang="en-US" dirty="0"/>
              <a:t> </a:t>
            </a:r>
            <a:r>
              <a:rPr lang="en-AU" altLang="zh-CN" dirty="0" err="1"/>
              <a:t>TabNet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01615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9DCF-D00C-03F6-A887-414A6CE5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B35CF-B703-D6BA-7B13-EF662F3BB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6D292-2DC3-94FD-0ED3-074C68B0BB8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09600" y="1990725"/>
            <a:ext cx="10972800" cy="34131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TabNet</a:t>
            </a:r>
            <a:r>
              <a:rPr lang="en-AU" dirty="0"/>
              <a:t>, </a:t>
            </a:r>
            <a:r>
              <a:rPr lang="en-AU" dirty="0" err="1"/>
              <a:t>XGBoost</a:t>
            </a:r>
            <a:r>
              <a:rPr lang="en-AU" dirty="0"/>
              <a:t>, </a:t>
            </a:r>
            <a:r>
              <a:rPr lang="en-AU" dirty="0" err="1"/>
              <a:t>LightGBM</a:t>
            </a:r>
            <a:r>
              <a:rPr lang="en-AU" dirty="0"/>
              <a:t> have relatively good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LightGBM</a:t>
            </a:r>
            <a:r>
              <a:rPr lang="en-AU" dirty="0"/>
              <a:t> has the most balanced performance as well as the best interpretation.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Given testing set, all models are making similar errors on certain mineral phases.</a:t>
            </a:r>
          </a:p>
          <a:p>
            <a:pPr marL="819150" lvl="3" indent="-285750"/>
            <a:r>
              <a:rPr lang="en-AU" dirty="0" err="1"/>
              <a:t>AlFe</a:t>
            </a:r>
            <a:r>
              <a:rPr lang="en-AU" dirty="0"/>
              <a:t>-Silicate vs Fe-Oxide, Fe-Silicate</a:t>
            </a:r>
          </a:p>
          <a:p>
            <a:pPr marL="819150" lvl="3" indent="-285750"/>
            <a:r>
              <a:rPr lang="en-AU" dirty="0"/>
              <a:t>Amphibole vs Epidote</a:t>
            </a:r>
          </a:p>
          <a:p>
            <a:pPr marL="819150" lvl="3" indent="-285750"/>
            <a:r>
              <a:rPr lang="en-AU" dirty="0"/>
              <a:t>Epidote vs </a:t>
            </a:r>
            <a:r>
              <a:rPr lang="en-AU" dirty="0" err="1"/>
              <a:t>AlCa</a:t>
            </a:r>
            <a:r>
              <a:rPr lang="en-AU" dirty="0"/>
              <a:t>-Silicate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Given imbalanced testing set, the recall shows the model is good at identifying those classes, but the model misclassified other classes into those classes which decreases the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Models have shown the ability to identify the Mineral Phases.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477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9DCF-D00C-03F6-A887-414A6CE5D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25" y="266594"/>
            <a:ext cx="9763125" cy="1076431"/>
          </a:xfrm>
        </p:spPr>
        <p:txBody>
          <a:bodyPr/>
          <a:lstStyle/>
          <a:p>
            <a:r>
              <a:rPr lang="en-AU" sz="4400" dirty="0"/>
              <a:t>Data Preparation &amp;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B35CF-B703-D6BA-7B13-EF662F3BB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6D292-2DC3-94FD-0ED3-074C68B0BB8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013309" y="1851012"/>
            <a:ext cx="4883416" cy="28114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dataset focuses on the first 24 most common Mineral Phases, randomly sampling from the data pool, each one will have around 10 000 samples for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data set has been pre-processed through getting rid of the columns of first 120 and 2330 till the last and been aggregated through summing for every 8 columns.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FE5F36-CE72-69CE-E6F0-997AC67B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8766"/>
            <a:ext cx="7231676" cy="2376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496E7C-1881-0A26-F541-897FEBBEE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73" y="1590616"/>
            <a:ext cx="5762477" cy="27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2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BE62-7098-2D56-A758-21CA99704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548" y="266596"/>
            <a:ext cx="8348477" cy="809730"/>
          </a:xfrm>
        </p:spPr>
        <p:txBody>
          <a:bodyPr/>
          <a:lstStyle/>
          <a:p>
            <a:r>
              <a:rPr lang="en-AU" altLang="zh-CN" sz="5400" dirty="0"/>
              <a:t>Data Pre-Processing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35C66-D07D-D4EF-2BA0-F80C3F33709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0255D-0781-3F65-7A34-25C5D6E7955A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19050" y="3892641"/>
            <a:ext cx="6986181" cy="2965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6501A-8DA9-B27E-6540-F376E42B3720}"/>
              </a:ext>
            </a:extLst>
          </p:cNvPr>
          <p:cNvSpPr txBox="1"/>
          <p:nvPr/>
        </p:nvSpPr>
        <p:spPr>
          <a:xfrm>
            <a:off x="233548" y="2391376"/>
            <a:ext cx="294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Aggregate by 8 columns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66965-04D8-01F1-AC37-20DF21C7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9" y="1709581"/>
            <a:ext cx="8747471" cy="51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5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9DCF-D00C-03F6-A887-414A6CE5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Data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B35CF-B703-D6BA-7B13-EF662F3BB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6D292-2DC3-94FD-0ED3-074C68B0BB8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781802" y="2449565"/>
            <a:ext cx="5057774" cy="3601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dirty="0"/>
              <a:t>Data set is split into training and testing through 80:20 ratio.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dirty="0"/>
              <a:t>Data has been processed through standard normalization under log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zh-CN" dirty="0"/>
              <a:t>Same scaling for testing sets.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C156D-C2F2-3638-2C44-7F1F3F39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" y="1366160"/>
            <a:ext cx="5505450" cy="302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A4658-4418-EEA3-9C66-5CABA1AE5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23" y="3828373"/>
            <a:ext cx="6866325" cy="30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9DCF-D00C-03F6-A887-414A6CE5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/>
              <a:t>TabNet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B35CF-B703-D6BA-7B13-EF662F3BB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56C32-490D-5081-1614-3AF9104B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" y="1600200"/>
            <a:ext cx="553894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B618A-5AD6-57D6-DEE6-B6F2E261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79" y="1600200"/>
            <a:ext cx="4200989" cy="525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49BB49-A9E4-AF46-5043-F389A2884914}"/>
              </a:ext>
            </a:extLst>
          </p:cNvPr>
          <p:cNvSpPr/>
          <p:nvPr/>
        </p:nvSpPr>
        <p:spPr>
          <a:xfrm>
            <a:off x="9296400" y="6219825"/>
            <a:ext cx="409575" cy="196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DDCEA6-4BE2-0CE9-0193-87E9708CF90C}"/>
              </a:ext>
            </a:extLst>
          </p:cNvPr>
          <p:cNvSpPr/>
          <p:nvPr/>
        </p:nvSpPr>
        <p:spPr>
          <a:xfrm>
            <a:off x="6467475" y="2276475"/>
            <a:ext cx="3971925" cy="2095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F8E830-D40B-AE36-28FA-37AEAF417650}"/>
              </a:ext>
            </a:extLst>
          </p:cNvPr>
          <p:cNvSpPr/>
          <p:nvPr/>
        </p:nvSpPr>
        <p:spPr>
          <a:xfrm>
            <a:off x="6667500" y="2790825"/>
            <a:ext cx="3771900" cy="2095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EE69558-024D-2AEA-3DEA-385E5615F907}"/>
                  </a:ext>
                </a:extLst>
              </p14:cNvPr>
              <p14:cNvContentPartPr/>
              <p14:nvPr/>
            </p14:nvContentPartPr>
            <p14:xfrm>
              <a:off x="6724215" y="2865795"/>
              <a:ext cx="3717720" cy="6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EE69558-024D-2AEA-3DEA-385E5615F9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575" y="2758155"/>
                <a:ext cx="38253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EC9CCC-0E63-6CC4-E8EB-4836AA2A2F42}"/>
                  </a:ext>
                </a:extLst>
              </p14:cNvPr>
              <p14:cNvContentPartPr/>
              <p14:nvPr/>
            </p14:nvContentPartPr>
            <p14:xfrm>
              <a:off x="6505695" y="2323275"/>
              <a:ext cx="3946320" cy="86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EC9CCC-0E63-6CC4-E8EB-4836AA2A2F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1695" y="2215635"/>
                <a:ext cx="40539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30368F-AA00-7127-EEAB-6D78909C44D0}"/>
                  </a:ext>
                </a:extLst>
              </p14:cNvPr>
              <p14:cNvContentPartPr/>
              <p14:nvPr/>
            </p14:nvContentPartPr>
            <p14:xfrm>
              <a:off x="9334215" y="6276795"/>
              <a:ext cx="371520" cy="48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30368F-AA00-7127-EEAB-6D78909C44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80215" y="6168795"/>
                <a:ext cx="479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39E03E-8DE5-26B2-1B57-6846026DF6FC}"/>
                  </a:ext>
                </a:extLst>
              </p14:cNvPr>
              <p14:cNvContentPartPr/>
              <p14:nvPr/>
            </p14:nvContentPartPr>
            <p14:xfrm>
              <a:off x="6905295" y="4067115"/>
              <a:ext cx="3463560" cy="5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39E03E-8DE5-26B2-1B57-6846026DF6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1295" y="3959115"/>
                <a:ext cx="357120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0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2A47-2AB5-48FF-00B7-DEF048EE1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altLang="zh-CN" dirty="0" err="1"/>
              <a:t>TabNet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0E346-065D-A419-4F9B-7D8A541404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2701E-2694-BC55-6DAB-696AC187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8" y="1581150"/>
            <a:ext cx="4722898" cy="5162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DA647-F552-1FE5-DBCF-C3AA01D3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00" y="1594393"/>
            <a:ext cx="4630721" cy="52636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96F7FE-FACF-7013-EA18-AA77DAF6DC4D}"/>
                  </a:ext>
                </a:extLst>
              </p14:cNvPr>
              <p14:cNvContentPartPr/>
              <p14:nvPr/>
            </p14:nvContentPartPr>
            <p14:xfrm>
              <a:off x="3124215" y="6209475"/>
              <a:ext cx="321480" cy="3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96F7FE-FACF-7013-EA18-AA77DAF6D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8215" y="6137835"/>
                <a:ext cx="3931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31E3AB-8930-4B9C-0E24-ADD26FC08027}"/>
                  </a:ext>
                </a:extLst>
              </p14:cNvPr>
              <p14:cNvContentPartPr/>
              <p14:nvPr/>
            </p14:nvContentPartPr>
            <p14:xfrm>
              <a:off x="790335" y="3266835"/>
              <a:ext cx="48132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31E3AB-8930-4B9C-0E24-ADD26FC080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335" y="3194835"/>
                <a:ext cx="552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6986EE-2932-6BDB-158B-07A063D8F983}"/>
                  </a:ext>
                </a:extLst>
              </p14:cNvPr>
              <p14:cNvContentPartPr/>
              <p14:nvPr/>
            </p14:nvContentPartPr>
            <p14:xfrm>
              <a:off x="3133935" y="2399955"/>
              <a:ext cx="333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6986EE-2932-6BDB-158B-07A063D8F9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7935" y="2328315"/>
                <a:ext cx="405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994666-2E7A-3EC8-311D-D3B2E4DFB84B}"/>
                  </a:ext>
                </a:extLst>
              </p14:cNvPr>
              <p14:cNvContentPartPr/>
              <p14:nvPr/>
            </p14:nvContentPartPr>
            <p14:xfrm>
              <a:off x="3962295" y="2409675"/>
              <a:ext cx="122760" cy="1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994666-2E7A-3EC8-311D-D3B2E4DFB8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6295" y="2338035"/>
                <a:ext cx="1944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539514-307C-B725-FD42-5835BF29E27C}"/>
                  </a:ext>
                </a:extLst>
              </p14:cNvPr>
              <p14:cNvContentPartPr/>
              <p14:nvPr/>
            </p14:nvContentPartPr>
            <p14:xfrm>
              <a:off x="3895695" y="2190435"/>
              <a:ext cx="23472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539514-307C-B725-FD42-5835BF29E2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0055" y="2118795"/>
                <a:ext cx="306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24CF60-7527-EEBC-A917-FCE472E1EB1F}"/>
                  </a:ext>
                </a:extLst>
              </p14:cNvPr>
              <p14:cNvContentPartPr/>
              <p14:nvPr/>
            </p14:nvContentPartPr>
            <p14:xfrm>
              <a:off x="3105135" y="2171715"/>
              <a:ext cx="355320" cy="3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24CF60-7527-EEBC-A917-FCE472E1EB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9495" y="2099715"/>
                <a:ext cx="4269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581D7CF-267E-E34E-B7B1-9EE21A07505D}"/>
                  </a:ext>
                </a:extLst>
              </p14:cNvPr>
              <p14:cNvContentPartPr/>
              <p14:nvPr/>
            </p14:nvContentPartPr>
            <p14:xfrm>
              <a:off x="828495" y="3571755"/>
              <a:ext cx="462600" cy="4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581D7CF-267E-E34E-B7B1-9EE21A0750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2855" y="3500115"/>
                <a:ext cx="5342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4A911AE-1014-671F-5E75-D4450FED4D35}"/>
                  </a:ext>
                </a:extLst>
              </p14:cNvPr>
              <p14:cNvContentPartPr/>
              <p14:nvPr/>
            </p14:nvContentPartPr>
            <p14:xfrm>
              <a:off x="3105135" y="3468435"/>
              <a:ext cx="300240" cy="3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4A911AE-1014-671F-5E75-D4450FED4D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69495" y="3396795"/>
                <a:ext cx="371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D227FA-389F-585F-9BBE-A98F7C41EE62}"/>
                  </a:ext>
                </a:extLst>
              </p14:cNvPr>
              <p14:cNvContentPartPr/>
              <p14:nvPr/>
            </p14:nvContentPartPr>
            <p14:xfrm>
              <a:off x="4029255" y="3229035"/>
              <a:ext cx="141840" cy="1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D227FA-389F-585F-9BBE-A98F7C41EE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3255" y="3157035"/>
                <a:ext cx="213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715BC4B-BC81-9B72-2CBE-6F011AC766A6}"/>
                  </a:ext>
                </a:extLst>
              </p14:cNvPr>
              <p14:cNvContentPartPr/>
              <p14:nvPr/>
            </p14:nvContentPartPr>
            <p14:xfrm>
              <a:off x="3124215" y="3208515"/>
              <a:ext cx="331200" cy="21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715BC4B-BC81-9B72-2CBE-6F011AC766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8215" y="3136515"/>
                <a:ext cx="402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512298B-FC2A-24D4-1564-01D880D0FA0C}"/>
                  </a:ext>
                </a:extLst>
              </p14:cNvPr>
              <p14:cNvContentPartPr/>
              <p14:nvPr/>
            </p14:nvContentPartPr>
            <p14:xfrm>
              <a:off x="3972015" y="3600555"/>
              <a:ext cx="15984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512298B-FC2A-24D4-1564-01D880D0FA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6015" y="3528555"/>
                <a:ext cx="231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05B117-DFD9-9980-9011-748F3DA9B93C}"/>
                  </a:ext>
                </a:extLst>
              </p14:cNvPr>
              <p14:cNvContentPartPr/>
              <p14:nvPr/>
            </p14:nvContentPartPr>
            <p14:xfrm>
              <a:off x="618975" y="4866675"/>
              <a:ext cx="614160" cy="22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05B117-DFD9-9980-9011-748F3DA9B9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3335" y="4794675"/>
                <a:ext cx="6858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F0E8A39-3842-F175-10E4-D2B3EBBB2F95}"/>
                  </a:ext>
                </a:extLst>
              </p14:cNvPr>
              <p14:cNvContentPartPr/>
              <p14:nvPr/>
            </p14:nvContentPartPr>
            <p14:xfrm>
              <a:off x="4019535" y="4885755"/>
              <a:ext cx="88200" cy="10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F0E8A39-3842-F175-10E4-D2B3EBBB2F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83535" y="4813755"/>
                <a:ext cx="159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85687A-23D6-4AFB-E50B-F33A57746A84}"/>
                  </a:ext>
                </a:extLst>
              </p14:cNvPr>
              <p14:cNvContentPartPr/>
              <p14:nvPr/>
            </p14:nvContentPartPr>
            <p14:xfrm>
              <a:off x="3085695" y="4847955"/>
              <a:ext cx="3801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85687A-23D6-4AFB-E50B-F33A57746A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50055" y="4775955"/>
                <a:ext cx="451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9C7217E-B4E4-43D5-047C-FF2426A170F9}"/>
                  </a:ext>
                </a:extLst>
              </p14:cNvPr>
              <p14:cNvContentPartPr/>
              <p14:nvPr/>
            </p14:nvContentPartPr>
            <p14:xfrm>
              <a:off x="8543655" y="6276795"/>
              <a:ext cx="427320" cy="49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9C7217E-B4E4-43D5-047C-FF2426A170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7655" y="6204795"/>
                <a:ext cx="4989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29393C-99D4-6310-3A9E-3D4A97E0C5C6}"/>
                  </a:ext>
                </a:extLst>
              </p14:cNvPr>
              <p14:cNvContentPartPr/>
              <p14:nvPr/>
            </p14:nvContentPartPr>
            <p14:xfrm>
              <a:off x="5791095" y="2581035"/>
              <a:ext cx="96048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29393C-99D4-6310-3A9E-3D4A97E0C5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55455" y="2509035"/>
                <a:ext cx="1032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D6B9EE5-077D-5D34-D935-81D08DBC5204}"/>
                  </a:ext>
                </a:extLst>
              </p14:cNvPr>
              <p14:cNvContentPartPr/>
              <p14:nvPr/>
            </p14:nvContentPartPr>
            <p14:xfrm>
              <a:off x="6124455" y="3094755"/>
              <a:ext cx="600120" cy="11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D6B9EE5-077D-5D34-D935-81D08DBC52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88455" y="3023115"/>
                <a:ext cx="671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BD7D324-4D5F-E282-F5FA-250D93385E41}"/>
                  </a:ext>
                </a:extLst>
              </p14:cNvPr>
              <p14:cNvContentPartPr/>
              <p14:nvPr/>
            </p14:nvContentPartPr>
            <p14:xfrm>
              <a:off x="8572095" y="3027075"/>
              <a:ext cx="323280" cy="30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BD7D324-4D5F-E282-F5FA-250D93385E4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36455" y="2955075"/>
                <a:ext cx="3949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7C9F89-0718-1927-3BDD-A53E9ACEBB03}"/>
                  </a:ext>
                </a:extLst>
              </p14:cNvPr>
              <p14:cNvContentPartPr/>
              <p14:nvPr/>
            </p14:nvContentPartPr>
            <p14:xfrm>
              <a:off x="8553375" y="2609475"/>
              <a:ext cx="38628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7C9F89-0718-1927-3BDD-A53E9ACEBB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17375" y="2537835"/>
                <a:ext cx="4579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10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BDA2-6860-FA92-23D7-77DFE966AD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TabNet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30663-273F-BB68-66FA-C786DCAB72E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424A23-FC36-69AF-0BF5-0A0075A2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" y="2296758"/>
            <a:ext cx="9870485" cy="45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CBBC8DD-B9F1-AB78-C2DA-29680D7F3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611" y="1657350"/>
            <a:ext cx="4132254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79E876-1A9B-2C5E-C96E-180F424A524E}"/>
                  </a:ext>
                </a:extLst>
              </p14:cNvPr>
              <p14:cNvContentPartPr/>
              <p14:nvPr/>
            </p14:nvContentPartPr>
            <p14:xfrm>
              <a:off x="-918585" y="266235"/>
              <a:ext cx="43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79E876-1A9B-2C5E-C96E-180F424A52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225" y="230595"/>
                <a:ext cx="3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BB961F-B5CF-8EA1-9133-2A3B6E4A0E31}"/>
                  </a:ext>
                </a:extLst>
              </p14:cNvPr>
              <p14:cNvContentPartPr/>
              <p14:nvPr/>
            </p14:nvContentPartPr>
            <p14:xfrm>
              <a:off x="1885095" y="2638275"/>
              <a:ext cx="123120" cy="41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BB961F-B5CF-8EA1-9133-2A3B6E4A0E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7095" y="2602275"/>
                <a:ext cx="1587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6A610B-1954-031E-6F3F-14651B9F29F7}"/>
                  </a:ext>
                </a:extLst>
              </p14:cNvPr>
              <p14:cNvContentPartPr/>
              <p14:nvPr/>
            </p14:nvContentPartPr>
            <p14:xfrm>
              <a:off x="4189815" y="2651595"/>
              <a:ext cx="87480" cy="310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6A610B-1954-031E-6F3F-14651B9F29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2175" y="2615955"/>
                <a:ext cx="1231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3323B-1EF6-EBD6-8065-5656C9837B71}"/>
                  </a:ext>
                </a:extLst>
              </p14:cNvPr>
              <p14:cNvContentPartPr/>
              <p14:nvPr/>
            </p14:nvContentPartPr>
            <p14:xfrm>
              <a:off x="2246535" y="2674995"/>
              <a:ext cx="48960" cy="38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3323B-1EF6-EBD6-8065-5656C9837B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8895" y="2638995"/>
                <a:ext cx="84600" cy="4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39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9DCF-D00C-03F6-A887-414A6CE5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/>
              <a:t>CatBoost</a:t>
            </a:r>
            <a:r>
              <a:rPr lang="en-AU" dirty="0"/>
              <a:t> </a:t>
            </a:r>
            <a:r>
              <a:rPr lang="en-AU" sz="3200" dirty="0"/>
              <a:t>(Category Boosting)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B35CF-B703-D6BA-7B13-EF662F3BB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AA96BF-AE96-CE94-8565-587EA3821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7747"/>
            <a:ext cx="5562600" cy="528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6DA68-51F3-AC7B-1A84-832B6159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1866"/>
            <a:ext cx="4210266" cy="51120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2E832B-E705-935A-43EA-D0D06DF7C97F}"/>
                  </a:ext>
                </a:extLst>
              </p14:cNvPr>
              <p14:cNvContentPartPr/>
              <p14:nvPr/>
            </p14:nvContentPartPr>
            <p14:xfrm>
              <a:off x="6305175" y="2428755"/>
              <a:ext cx="3870000" cy="48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2E832B-E705-935A-43EA-D0D06DF7C9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9535" y="2356755"/>
                <a:ext cx="39416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CADA8E-D513-F8AD-1CB8-358CC8765D9B}"/>
                  </a:ext>
                </a:extLst>
              </p14:cNvPr>
              <p14:cNvContentPartPr/>
              <p14:nvPr/>
            </p14:nvContentPartPr>
            <p14:xfrm>
              <a:off x="6581655" y="2884875"/>
              <a:ext cx="3556080" cy="3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CADA8E-D513-F8AD-1CB8-358CC8765D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6015" y="2813235"/>
                <a:ext cx="36277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48F3F0-3D9C-7CEF-35C7-220F76E58C47}"/>
                  </a:ext>
                </a:extLst>
              </p14:cNvPr>
              <p14:cNvContentPartPr/>
              <p14:nvPr/>
            </p14:nvContentPartPr>
            <p14:xfrm>
              <a:off x="6724215" y="4104915"/>
              <a:ext cx="3333960" cy="9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48F3F0-3D9C-7CEF-35C7-220F76E58C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8575" y="4033275"/>
                <a:ext cx="3405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E48517-9CCF-F8EB-E477-617C752D2916}"/>
                  </a:ext>
                </a:extLst>
              </p14:cNvPr>
              <p14:cNvContentPartPr/>
              <p14:nvPr/>
            </p14:nvContentPartPr>
            <p14:xfrm>
              <a:off x="9048375" y="6210195"/>
              <a:ext cx="3247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E48517-9CCF-F8EB-E477-617C752D29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2735" y="6138555"/>
                <a:ext cx="3963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6313224"/>
      </p:ext>
    </p:extLst>
  </p:cSld>
  <p:clrMapOvr>
    <a:masterClrMapping/>
  </p:clrMapOvr>
</p:sld>
</file>

<file path=ppt/theme/theme1.xml><?xml version="1.0" encoding="utf-8"?>
<a:theme xmlns:a="http://schemas.openxmlformats.org/drawingml/2006/main" name="Seek Wisdom Template">
  <a:themeElements>
    <a:clrScheme name="UWA">
      <a:dk1>
        <a:srgbClr val="000000"/>
      </a:dk1>
      <a:lt1>
        <a:srgbClr val="FFFFFF"/>
      </a:lt1>
      <a:dk2>
        <a:srgbClr val="27348B"/>
      </a:dk2>
      <a:lt2>
        <a:srgbClr val="E7E6E6"/>
      </a:lt2>
      <a:accent1>
        <a:srgbClr val="27348B"/>
      </a:accent1>
      <a:accent2>
        <a:srgbClr val="E2B600"/>
      </a:accent2>
      <a:accent3>
        <a:srgbClr val="000000"/>
      </a:accent3>
      <a:accent4>
        <a:srgbClr val="A39382"/>
      </a:accent4>
      <a:accent5>
        <a:srgbClr val="00B2A9"/>
      </a:accent5>
      <a:accent6>
        <a:srgbClr val="0086D6"/>
      </a:accent6>
      <a:hlink>
        <a:srgbClr val="0086D6"/>
      </a:hlink>
      <a:folHlink>
        <a:srgbClr val="27348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 2020 Template_BR Notes" id="{481A9DE6-1D0F-4272-9BF5-5C1D4EA72755}" vid="{06F8FE7D-574F-4D55-85A6-A990FCE83EB6}"/>
    </a:ext>
  </a:extLst>
</a:theme>
</file>

<file path=ppt/theme/theme2.xml><?xml version="1.0" encoding="utf-8"?>
<a:theme xmlns:a="http://schemas.openxmlformats.org/drawingml/2006/main" name="RAC Content slides">
  <a:themeElements>
    <a:clrScheme name="CORRECT PALETTE">
      <a:dk1>
        <a:srgbClr val="425462"/>
      </a:dk1>
      <a:lt1>
        <a:srgbClr val="FFD100"/>
      </a:lt1>
      <a:dk2>
        <a:srgbClr val="182C3C"/>
      </a:dk2>
      <a:lt2>
        <a:srgbClr val="F2F2F2"/>
      </a:lt2>
      <a:accent1>
        <a:srgbClr val="425462"/>
      </a:accent1>
      <a:accent2>
        <a:srgbClr val="EC8C00"/>
      </a:accent2>
      <a:accent3>
        <a:srgbClr val="74838F"/>
      </a:accent3>
      <a:accent4>
        <a:srgbClr val="F1A801"/>
      </a:accent4>
      <a:accent5>
        <a:srgbClr val="A4B9C2"/>
      </a:accent5>
      <a:accent6>
        <a:srgbClr val="FCF2C0"/>
      </a:accent6>
      <a:hlink>
        <a:srgbClr val="EC8C00"/>
      </a:hlink>
      <a:folHlink>
        <a:srgbClr val="A4B9C2"/>
      </a:folHlink>
    </a:clrScheme>
    <a:fontScheme name="RAC-2019">
      <a:majorFont>
        <a:latin typeface="Stag Sans Bold"/>
        <a:ea typeface=""/>
        <a:cs typeface=""/>
      </a:majorFont>
      <a:minorFont>
        <a:latin typeface="Stag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C-2022_Master_Template-V1.9.2" id="{37DA6324-71E7-42D6-B481-C7195C0EE3B6}" vid="{D866D280-86C4-457D-9FC0-A31BA80B2D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FF3BF97A73674B97DD4DE5AEFE91D1" ma:contentTypeVersion="" ma:contentTypeDescription="Create a new document." ma:contentTypeScope="" ma:versionID="13db271cc9767a1c59f938614fc16f5f">
  <xsd:schema xmlns:xsd="http://www.w3.org/2001/XMLSchema" xmlns:xs="http://www.w3.org/2001/XMLSchema" xmlns:p="http://schemas.microsoft.com/office/2006/metadata/properties" xmlns:ns2="97FFF306-2B51-4F7A-9908-1AC2D767FE43" xmlns:ns3="97fff306-2b51-4f7a-9908-1ac2d767fe43" targetNamespace="http://schemas.microsoft.com/office/2006/metadata/properties" ma:root="true" ma:fieldsID="55e675fa88877909dcf7ea70ecdc0e84" ns2:_="" ns3:_="">
    <xsd:import namespace="97FFF306-2B51-4F7A-9908-1AC2D767FE43"/>
    <xsd:import namespace="97fff306-2b51-4f7a-9908-1ac2d767fe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FF306-2B51-4F7A-9908-1AC2D767FE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ff306-2b51-4f7a-9908-1ac2d767fe43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AEEAEC-D0A6-454A-B3DE-356865160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FFF306-2B51-4F7A-9908-1AC2D767FE43"/>
    <ds:schemaRef ds:uri="97fff306-2b51-4f7a-9908-1ac2d767fe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BED09-88B1-4655-AB3E-C7D6E50526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08ED11-E24A-4631-8B7F-AC5309342760}">
  <ds:schemaRefs>
    <ds:schemaRef ds:uri="97FFF306-2B51-4F7A-9908-1AC2D767FE43"/>
    <ds:schemaRef ds:uri="http://schemas.microsoft.com/office/2006/documentManagement/types"/>
    <ds:schemaRef ds:uri="http://purl.org/dc/elements/1.1/"/>
    <ds:schemaRef ds:uri="http://www.w3.org/XML/1998/namespace"/>
    <ds:schemaRef ds:uri="97fff306-2b51-4f7a-9908-1ac2d767fe43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Seek Wisdom Template</Template>
  <TotalTime>3894</TotalTime>
  <Words>315</Words>
  <Application>Microsoft Office PowerPoint</Application>
  <PresentationFormat>Widescreen</PresentationFormat>
  <Paragraphs>80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Palatino</vt:lpstr>
      <vt:lpstr>Stag Sans Bold</vt:lpstr>
      <vt:lpstr>Stag Sans Book</vt:lpstr>
      <vt:lpstr>Stag Sans Light</vt:lpstr>
      <vt:lpstr>Stag Sans Semibold</vt:lpstr>
      <vt:lpstr>System Font Regular</vt:lpstr>
      <vt:lpstr>Arial</vt:lpstr>
      <vt:lpstr>Calibri</vt:lpstr>
      <vt:lpstr>Century Gothic</vt:lpstr>
      <vt:lpstr>Montserrat Light</vt:lpstr>
      <vt:lpstr>Palatino Linotype</vt:lpstr>
      <vt:lpstr>Seek Wisdom Template</vt:lpstr>
      <vt:lpstr>RAC Content slides</vt:lpstr>
      <vt:lpstr>CITS5553</vt:lpstr>
      <vt:lpstr>Model Selection</vt:lpstr>
      <vt:lpstr>Data Preparation &amp; Pre-Processing</vt:lpstr>
      <vt:lpstr>Data Pre-Processing</vt:lpstr>
      <vt:lpstr>Data Pre-processing</vt:lpstr>
      <vt:lpstr>TabNet</vt:lpstr>
      <vt:lpstr>TabNet</vt:lpstr>
      <vt:lpstr>TabNet</vt:lpstr>
      <vt:lpstr>CatBoost (Category Boosting)</vt:lpstr>
      <vt:lpstr>CatBoost</vt:lpstr>
      <vt:lpstr>CatBoost</vt:lpstr>
      <vt:lpstr>XGBoost (eXtreme Gradient Boosting)</vt:lpstr>
      <vt:lpstr>XGBoost</vt:lpstr>
      <vt:lpstr>XGBoost</vt:lpstr>
      <vt:lpstr>LightGBM (Light Gradient Boosting Machine)</vt:lpstr>
      <vt:lpstr>LightGBM</vt:lpstr>
      <vt:lpstr>LightGBM</vt:lpstr>
      <vt:lpstr>LightGBM</vt:lpstr>
      <vt:lpstr>LightGBM (SHAP)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line 1</dc:title>
  <dc:creator>Luke Lucas</dc:creator>
  <cp:lastModifiedBy>Ming Zhou</cp:lastModifiedBy>
  <cp:revision>40</cp:revision>
  <dcterms:created xsi:type="dcterms:W3CDTF">2020-03-05T02:34:20Z</dcterms:created>
  <dcterms:modified xsi:type="dcterms:W3CDTF">2023-10-13T01:24:39Z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0x010100FFFF3BF97A73674B97DD4DE5AEFE91D1</vt:lpwstr>
  </property>
  <property fmtid="{D5CDD505-2E9C-101B-9397-08002B2CF9AE}" pid="3" name="TitusGUID">
    <vt:lpwstr>cbd8161a-d933-488b-9819-d6e2bdd42784</vt:lpwstr>
  </property>
  <property fmtid="{D5CDD505-2E9C-101B-9397-08002B2CF9AE}" pid="4" name="BHPClassification">
    <vt:lpwstr>U</vt:lpwstr>
  </property>
</Properties>
</file>